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9" r:id="rId2"/>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79"/>
    <a:srgbClr val="FDFCB2"/>
    <a:srgbClr val="103541"/>
    <a:srgbClr val="10353F"/>
    <a:srgbClr val="113640"/>
    <a:srgbClr val="10313A"/>
    <a:srgbClr val="102E36"/>
    <a:srgbClr val="0F2A32"/>
    <a:srgbClr val="173F4A"/>
    <a:srgbClr val="1A3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5AB635-91A8-2645-9428-F4966F9E6D53}" v="26" dt="2024-02-15T11:50:58.9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98"/>
    <p:restoredTop sz="94151"/>
  </p:normalViewPr>
  <p:slideViewPr>
    <p:cSldViewPr>
      <p:cViewPr varScale="1">
        <p:scale>
          <a:sx n="85" d="100"/>
          <a:sy n="85" d="100"/>
        </p:scale>
        <p:origin x="976" y="13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dra Dudfield" userId="188c5610-2df7-4da1-90cc-12232edb19d5" providerId="ADAL" clId="{5B5AB635-91A8-2645-9428-F4966F9E6D53}"/>
    <pc:docChg chg="undo custSel delSld modSld">
      <pc:chgData name="Kendra Dudfield" userId="188c5610-2df7-4da1-90cc-12232edb19d5" providerId="ADAL" clId="{5B5AB635-91A8-2645-9428-F4966F9E6D53}" dt="2024-02-15T12:20:33.777" v="1351" actId="20577"/>
      <pc:docMkLst>
        <pc:docMk/>
      </pc:docMkLst>
      <pc:sldChg chg="addSp delSp modSp mod">
        <pc:chgData name="Kendra Dudfield" userId="188c5610-2df7-4da1-90cc-12232edb19d5" providerId="ADAL" clId="{5B5AB635-91A8-2645-9428-F4966F9E6D53}" dt="2024-02-15T12:20:33.777" v="1351" actId="20577"/>
        <pc:sldMkLst>
          <pc:docMk/>
          <pc:sldMk cId="3853174895" sldId="259"/>
        </pc:sldMkLst>
        <pc:spChg chg="add mod">
          <ac:chgData name="Kendra Dudfield" userId="188c5610-2df7-4da1-90cc-12232edb19d5" providerId="ADAL" clId="{5B5AB635-91A8-2645-9428-F4966F9E6D53}" dt="2024-02-15T11:51:12.089" v="1243" actId="1035"/>
          <ac:spMkLst>
            <pc:docMk/>
            <pc:sldMk cId="3853174895" sldId="259"/>
            <ac:spMk id="2" creationId="{4DA28A70-7CE4-EF98-9B39-659F20C1FE24}"/>
          </ac:spMkLst>
        </pc:spChg>
        <pc:spChg chg="mod">
          <ac:chgData name="Kendra Dudfield" userId="188c5610-2df7-4da1-90cc-12232edb19d5" providerId="ADAL" clId="{5B5AB635-91A8-2645-9428-F4966F9E6D53}" dt="2024-02-15T12:19:07.519" v="1309" actId="20577"/>
          <ac:spMkLst>
            <pc:docMk/>
            <pc:sldMk cId="3853174895" sldId="259"/>
            <ac:spMk id="3" creationId="{00000000-0000-0000-0000-000000000000}"/>
          </ac:spMkLst>
        </pc:spChg>
        <pc:spChg chg="del">
          <ac:chgData name="Kendra Dudfield" userId="188c5610-2df7-4da1-90cc-12232edb19d5" providerId="ADAL" clId="{5B5AB635-91A8-2645-9428-F4966F9E6D53}" dt="2024-02-15T11:31:44.906" v="763" actId="478"/>
          <ac:spMkLst>
            <pc:docMk/>
            <pc:sldMk cId="3853174895" sldId="259"/>
            <ac:spMk id="4" creationId="{2520F7DE-4535-36A2-21B0-94800C74A73F}"/>
          </ac:spMkLst>
        </pc:spChg>
        <pc:spChg chg="del">
          <ac:chgData name="Kendra Dudfield" userId="188c5610-2df7-4da1-90cc-12232edb19d5" providerId="ADAL" clId="{5B5AB635-91A8-2645-9428-F4966F9E6D53}" dt="2024-02-15T10:07:53.762" v="45" actId="478"/>
          <ac:spMkLst>
            <pc:docMk/>
            <pc:sldMk cId="3853174895" sldId="259"/>
            <ac:spMk id="5" creationId="{6332B975-47FF-FDBA-51DC-504B24D7DEFF}"/>
          </ac:spMkLst>
        </pc:spChg>
        <pc:spChg chg="add mod">
          <ac:chgData name="Kendra Dudfield" userId="188c5610-2df7-4da1-90cc-12232edb19d5" providerId="ADAL" clId="{5B5AB635-91A8-2645-9428-F4966F9E6D53}" dt="2024-02-15T11:51:51.385" v="1255" actId="1036"/>
          <ac:spMkLst>
            <pc:docMk/>
            <pc:sldMk cId="3853174895" sldId="259"/>
            <ac:spMk id="6" creationId="{4E248C81-93D8-516A-ADF9-58C7A855E8D0}"/>
          </ac:spMkLst>
        </pc:spChg>
        <pc:spChg chg="del mod">
          <ac:chgData name="Kendra Dudfield" userId="188c5610-2df7-4da1-90cc-12232edb19d5" providerId="ADAL" clId="{5B5AB635-91A8-2645-9428-F4966F9E6D53}" dt="2024-02-15T10:07:42.228" v="42" actId="478"/>
          <ac:spMkLst>
            <pc:docMk/>
            <pc:sldMk cId="3853174895" sldId="259"/>
            <ac:spMk id="7" creationId="{9DBD8113-4F9D-9D9F-47BA-8D2659FC6724}"/>
          </ac:spMkLst>
        </pc:spChg>
        <pc:spChg chg="del">
          <ac:chgData name="Kendra Dudfield" userId="188c5610-2df7-4da1-90cc-12232edb19d5" providerId="ADAL" clId="{5B5AB635-91A8-2645-9428-F4966F9E6D53}" dt="2024-02-15T11:11:19.018" v="96" actId="478"/>
          <ac:spMkLst>
            <pc:docMk/>
            <pc:sldMk cId="3853174895" sldId="259"/>
            <ac:spMk id="8" creationId="{753B6F95-EA4B-3DE1-55AF-17197CE8B246}"/>
          </ac:spMkLst>
        </pc:spChg>
        <pc:spChg chg="del">
          <ac:chgData name="Kendra Dudfield" userId="188c5610-2df7-4da1-90cc-12232edb19d5" providerId="ADAL" clId="{5B5AB635-91A8-2645-9428-F4966F9E6D53}" dt="2024-02-15T11:11:05.633" v="95" actId="478"/>
          <ac:spMkLst>
            <pc:docMk/>
            <pc:sldMk cId="3853174895" sldId="259"/>
            <ac:spMk id="9" creationId="{3B7F4F3A-E505-23AF-54D9-25A3BA6ADB82}"/>
          </ac:spMkLst>
        </pc:spChg>
        <pc:spChg chg="del">
          <ac:chgData name="Kendra Dudfield" userId="188c5610-2df7-4da1-90cc-12232edb19d5" providerId="ADAL" clId="{5B5AB635-91A8-2645-9428-F4966F9E6D53}" dt="2024-02-15T11:21:42.437" v="473" actId="478"/>
          <ac:spMkLst>
            <pc:docMk/>
            <pc:sldMk cId="3853174895" sldId="259"/>
            <ac:spMk id="11" creationId="{00000000-0000-0000-0000-000000000000}"/>
          </ac:spMkLst>
        </pc:spChg>
        <pc:spChg chg="del">
          <ac:chgData name="Kendra Dudfield" userId="188c5610-2df7-4da1-90cc-12232edb19d5" providerId="ADAL" clId="{5B5AB635-91A8-2645-9428-F4966F9E6D53}" dt="2024-02-15T11:17:40.477" v="370" actId="478"/>
          <ac:spMkLst>
            <pc:docMk/>
            <pc:sldMk cId="3853174895" sldId="259"/>
            <ac:spMk id="12" creationId="{1500554E-879A-8EDD-029D-A4CC1480CE2E}"/>
          </ac:spMkLst>
        </pc:spChg>
        <pc:spChg chg="mod">
          <ac:chgData name="Kendra Dudfield" userId="188c5610-2df7-4da1-90cc-12232edb19d5" providerId="ADAL" clId="{5B5AB635-91A8-2645-9428-F4966F9E6D53}" dt="2024-02-15T12:19:43.025" v="1323" actId="20577"/>
          <ac:spMkLst>
            <pc:docMk/>
            <pc:sldMk cId="3853174895" sldId="259"/>
            <ac:spMk id="13" creationId="{9B921F1C-86C9-8D94-61F9-33845760A2BD}"/>
          </ac:spMkLst>
        </pc:spChg>
        <pc:spChg chg="del mod">
          <ac:chgData name="Kendra Dudfield" userId="188c5610-2df7-4da1-90cc-12232edb19d5" providerId="ADAL" clId="{5B5AB635-91A8-2645-9428-F4966F9E6D53}" dt="2024-02-15T11:33:23.685" v="807" actId="478"/>
          <ac:spMkLst>
            <pc:docMk/>
            <pc:sldMk cId="3853174895" sldId="259"/>
            <ac:spMk id="14" creationId="{0A2BEDF9-CC04-1CF7-C256-92249A14CDDC}"/>
          </ac:spMkLst>
        </pc:spChg>
        <pc:spChg chg="add mod">
          <ac:chgData name="Kendra Dudfield" userId="188c5610-2df7-4da1-90cc-12232edb19d5" providerId="ADAL" clId="{5B5AB635-91A8-2645-9428-F4966F9E6D53}" dt="2024-02-15T11:51:46.929" v="1254" actId="1036"/>
          <ac:spMkLst>
            <pc:docMk/>
            <pc:sldMk cId="3853174895" sldId="259"/>
            <ac:spMk id="16" creationId="{506225F9-9CC8-396C-A89C-EE20E1E82ED7}"/>
          </ac:spMkLst>
        </pc:spChg>
        <pc:spChg chg="add mod">
          <ac:chgData name="Kendra Dudfield" userId="188c5610-2df7-4da1-90cc-12232edb19d5" providerId="ADAL" clId="{5B5AB635-91A8-2645-9428-F4966F9E6D53}" dt="2024-02-15T11:44:58.554" v="1056" actId="1035"/>
          <ac:spMkLst>
            <pc:docMk/>
            <pc:sldMk cId="3853174895" sldId="259"/>
            <ac:spMk id="17" creationId="{E814BA35-8D20-03C7-FF38-499CF7D8D874}"/>
          </ac:spMkLst>
        </pc:spChg>
        <pc:spChg chg="add mod">
          <ac:chgData name="Kendra Dudfield" userId="188c5610-2df7-4da1-90cc-12232edb19d5" providerId="ADAL" clId="{5B5AB635-91A8-2645-9428-F4966F9E6D53}" dt="2024-02-15T11:38:09.002" v="844" actId="164"/>
          <ac:spMkLst>
            <pc:docMk/>
            <pc:sldMk cId="3853174895" sldId="259"/>
            <ac:spMk id="23" creationId="{B6757BEF-771E-75AE-9A75-4B2CD687DA3B}"/>
          </ac:spMkLst>
        </pc:spChg>
        <pc:spChg chg="add mod">
          <ac:chgData name="Kendra Dudfield" userId="188c5610-2df7-4da1-90cc-12232edb19d5" providerId="ADAL" clId="{5B5AB635-91A8-2645-9428-F4966F9E6D53}" dt="2024-02-15T11:50:58.992" v="1239" actId="164"/>
          <ac:spMkLst>
            <pc:docMk/>
            <pc:sldMk cId="3853174895" sldId="259"/>
            <ac:spMk id="28" creationId="{975A1ABE-DC27-92C8-E8E4-FE44DC225581}"/>
          </ac:spMkLst>
        </pc:spChg>
        <pc:spChg chg="add mod">
          <ac:chgData name="Kendra Dudfield" userId="188c5610-2df7-4da1-90cc-12232edb19d5" providerId="ADAL" clId="{5B5AB635-91A8-2645-9428-F4966F9E6D53}" dt="2024-02-15T11:42:55.182" v="1036" actId="20577"/>
          <ac:spMkLst>
            <pc:docMk/>
            <pc:sldMk cId="3853174895" sldId="259"/>
            <ac:spMk id="29" creationId="{3EAE2AB4-3687-18C9-42C6-18DA5D053543}"/>
          </ac:spMkLst>
        </pc:spChg>
        <pc:spChg chg="add mod">
          <ac:chgData name="Kendra Dudfield" userId="188c5610-2df7-4da1-90cc-12232edb19d5" providerId="ADAL" clId="{5B5AB635-91A8-2645-9428-F4966F9E6D53}" dt="2024-02-15T11:51:06.648" v="1241" actId="1035"/>
          <ac:spMkLst>
            <pc:docMk/>
            <pc:sldMk cId="3853174895" sldId="259"/>
            <ac:spMk id="30" creationId="{7FA72A21-7E1F-91CC-E9D1-ACC0F9ADB217}"/>
          </ac:spMkLst>
        </pc:spChg>
        <pc:spChg chg="mod">
          <ac:chgData name="Kendra Dudfield" userId="188c5610-2df7-4da1-90cc-12232edb19d5" providerId="ADAL" clId="{5B5AB635-91A8-2645-9428-F4966F9E6D53}" dt="2024-02-15T12:20:33.777" v="1351" actId="20577"/>
          <ac:spMkLst>
            <pc:docMk/>
            <pc:sldMk cId="3853174895" sldId="259"/>
            <ac:spMk id="32" creationId="{A55BF96C-C9DC-54B9-9605-F1E468688DCF}"/>
          </ac:spMkLst>
        </pc:spChg>
        <pc:spChg chg="del mod">
          <ac:chgData name="Kendra Dudfield" userId="188c5610-2df7-4da1-90cc-12232edb19d5" providerId="ADAL" clId="{5B5AB635-91A8-2645-9428-F4966F9E6D53}" dt="2024-02-15T11:10:06.114" v="51" actId="21"/>
          <ac:spMkLst>
            <pc:docMk/>
            <pc:sldMk cId="3853174895" sldId="259"/>
            <ac:spMk id="33" creationId="{64C2ADEE-D957-1E1B-FD14-F90A0A2A3667}"/>
          </ac:spMkLst>
        </pc:spChg>
        <pc:spChg chg="del mod">
          <ac:chgData name="Kendra Dudfield" userId="188c5610-2df7-4da1-90cc-12232edb19d5" providerId="ADAL" clId="{5B5AB635-91A8-2645-9428-F4966F9E6D53}" dt="2024-02-15T11:28:01.765" v="618" actId="478"/>
          <ac:spMkLst>
            <pc:docMk/>
            <pc:sldMk cId="3853174895" sldId="259"/>
            <ac:spMk id="34" creationId="{2BA91FA7-9EF1-F91D-C0D3-5D4269821F48}"/>
          </ac:spMkLst>
        </pc:spChg>
        <pc:spChg chg="del mod">
          <ac:chgData name="Kendra Dudfield" userId="188c5610-2df7-4da1-90cc-12232edb19d5" providerId="ADAL" clId="{5B5AB635-91A8-2645-9428-F4966F9E6D53}" dt="2024-02-15T11:21:47.956" v="475" actId="478"/>
          <ac:spMkLst>
            <pc:docMk/>
            <pc:sldMk cId="3853174895" sldId="259"/>
            <ac:spMk id="35" creationId="{14456856-BA82-8B5E-5AAC-FCFA8766F0AE}"/>
          </ac:spMkLst>
        </pc:spChg>
        <pc:spChg chg="mod">
          <ac:chgData name="Kendra Dudfield" userId="188c5610-2df7-4da1-90cc-12232edb19d5" providerId="ADAL" clId="{5B5AB635-91A8-2645-9428-F4966F9E6D53}" dt="2024-02-15T11:48:31.685" v="1173" actId="166"/>
          <ac:spMkLst>
            <pc:docMk/>
            <pc:sldMk cId="3853174895" sldId="259"/>
            <ac:spMk id="43" creationId="{049D0096-1A6A-8420-8A08-F437153FE339}"/>
          </ac:spMkLst>
        </pc:spChg>
        <pc:spChg chg="del mod">
          <ac:chgData name="Kendra Dudfield" userId="188c5610-2df7-4da1-90cc-12232edb19d5" providerId="ADAL" clId="{5B5AB635-91A8-2645-9428-F4966F9E6D53}" dt="2024-02-15T11:11:30.584" v="99" actId="478"/>
          <ac:spMkLst>
            <pc:docMk/>
            <pc:sldMk cId="3853174895" sldId="259"/>
            <ac:spMk id="44" creationId="{609BAEEE-6DED-94CF-C073-7DFAF0C9045F}"/>
          </ac:spMkLst>
        </pc:spChg>
        <pc:spChg chg="del mod">
          <ac:chgData name="Kendra Dudfield" userId="188c5610-2df7-4da1-90cc-12232edb19d5" providerId="ADAL" clId="{5B5AB635-91A8-2645-9428-F4966F9E6D53}" dt="2024-02-15T11:28:15.826" v="623" actId="478"/>
          <ac:spMkLst>
            <pc:docMk/>
            <pc:sldMk cId="3853174895" sldId="259"/>
            <ac:spMk id="48" creationId="{76734BFF-8B23-D9A3-222C-11334726FCED}"/>
          </ac:spMkLst>
        </pc:spChg>
        <pc:spChg chg="del mod">
          <ac:chgData name="Kendra Dudfield" userId="188c5610-2df7-4da1-90cc-12232edb19d5" providerId="ADAL" clId="{5B5AB635-91A8-2645-9428-F4966F9E6D53}" dt="2024-02-15T11:28:11.730" v="621" actId="478"/>
          <ac:spMkLst>
            <pc:docMk/>
            <pc:sldMk cId="3853174895" sldId="259"/>
            <ac:spMk id="49" creationId="{F06D5EFE-D0E2-A906-E5DE-BA38EE1BB897}"/>
          </ac:spMkLst>
        </pc:spChg>
        <pc:spChg chg="del mod">
          <ac:chgData name="Kendra Dudfield" userId="188c5610-2df7-4da1-90cc-12232edb19d5" providerId="ADAL" clId="{5B5AB635-91A8-2645-9428-F4966F9E6D53}" dt="2024-02-15T11:28:02.826" v="619" actId="478"/>
          <ac:spMkLst>
            <pc:docMk/>
            <pc:sldMk cId="3853174895" sldId="259"/>
            <ac:spMk id="50" creationId="{161D271E-6359-9915-CEC4-3E367B7614C2}"/>
          </ac:spMkLst>
        </pc:spChg>
        <pc:spChg chg="del">
          <ac:chgData name="Kendra Dudfield" userId="188c5610-2df7-4da1-90cc-12232edb19d5" providerId="ADAL" clId="{5B5AB635-91A8-2645-9428-F4966F9E6D53}" dt="2024-02-15T11:21:43.701" v="474" actId="478"/>
          <ac:spMkLst>
            <pc:docMk/>
            <pc:sldMk cId="3853174895" sldId="259"/>
            <ac:spMk id="52" creationId="{CC5778BF-43DD-775E-5F21-23A026E43D15}"/>
          </ac:spMkLst>
        </pc:spChg>
        <pc:spChg chg="del">
          <ac:chgData name="Kendra Dudfield" userId="188c5610-2df7-4da1-90cc-12232edb19d5" providerId="ADAL" clId="{5B5AB635-91A8-2645-9428-F4966F9E6D53}" dt="2024-02-15T11:31:43.172" v="762" actId="21"/>
          <ac:spMkLst>
            <pc:docMk/>
            <pc:sldMk cId="3853174895" sldId="259"/>
            <ac:spMk id="54" creationId="{906FED62-66D7-C7B8-03E4-2E88A1013C01}"/>
          </ac:spMkLst>
        </pc:spChg>
        <pc:grpChg chg="add mod">
          <ac:chgData name="Kendra Dudfield" userId="188c5610-2df7-4da1-90cc-12232edb19d5" providerId="ADAL" clId="{5B5AB635-91A8-2645-9428-F4966F9E6D53}" dt="2024-02-15T11:38:20.224" v="864" actId="1035"/>
          <ac:grpSpMkLst>
            <pc:docMk/>
            <pc:sldMk cId="3853174895" sldId="259"/>
            <ac:grpSpMk id="25" creationId="{64C36116-0825-6DBF-5B3C-1C2E70CA97C3}"/>
          </ac:grpSpMkLst>
        </pc:grpChg>
        <pc:grpChg chg="add mod">
          <ac:chgData name="Kendra Dudfield" userId="188c5610-2df7-4da1-90cc-12232edb19d5" providerId="ADAL" clId="{5B5AB635-91A8-2645-9428-F4966F9E6D53}" dt="2024-02-15T11:50:58.992" v="1239" actId="164"/>
          <ac:grpSpMkLst>
            <pc:docMk/>
            <pc:sldMk cId="3853174895" sldId="259"/>
            <ac:grpSpMk id="37" creationId="{883BFD45-3F0E-E221-947A-890E0F8D26F3}"/>
          </ac:grpSpMkLst>
        </pc:grpChg>
        <pc:picChg chg="del">
          <ac:chgData name="Kendra Dudfield" userId="188c5610-2df7-4da1-90cc-12232edb19d5" providerId="ADAL" clId="{5B5AB635-91A8-2645-9428-F4966F9E6D53}" dt="2024-02-15T11:21:38.699" v="472" actId="478"/>
          <ac:picMkLst>
            <pc:docMk/>
            <pc:sldMk cId="3853174895" sldId="259"/>
            <ac:picMk id="10" creationId="{B6F25392-38B5-8243-C003-AC2DBD55B1DB}"/>
          </ac:picMkLst>
        </pc:picChg>
        <pc:picChg chg="add del mod">
          <ac:chgData name="Kendra Dudfield" userId="188c5610-2df7-4da1-90cc-12232edb19d5" providerId="ADAL" clId="{5B5AB635-91A8-2645-9428-F4966F9E6D53}" dt="2024-02-15T11:34:19.157" v="813" actId="21"/>
          <ac:picMkLst>
            <pc:docMk/>
            <pc:sldMk cId="3853174895" sldId="259"/>
            <ac:picMk id="18" creationId="{D42C027B-6476-63C7-7150-0791D42751E4}"/>
          </ac:picMkLst>
        </pc:picChg>
        <pc:picChg chg="add mod">
          <ac:chgData name="Kendra Dudfield" userId="188c5610-2df7-4da1-90cc-12232edb19d5" providerId="ADAL" clId="{5B5AB635-91A8-2645-9428-F4966F9E6D53}" dt="2024-02-15T11:38:09.002" v="844" actId="164"/>
          <ac:picMkLst>
            <pc:docMk/>
            <pc:sldMk cId="3853174895" sldId="259"/>
            <ac:picMk id="19" creationId="{8CA3E72D-DD6D-0EC8-FF53-EAD3C46ADE60}"/>
          </ac:picMkLst>
        </pc:picChg>
        <pc:picChg chg="del">
          <ac:chgData name="Kendra Dudfield" userId="188c5610-2df7-4da1-90cc-12232edb19d5" providerId="ADAL" clId="{5B5AB635-91A8-2645-9428-F4966F9E6D53}" dt="2024-02-15T11:15:37.280" v="252" actId="478"/>
          <ac:picMkLst>
            <pc:docMk/>
            <pc:sldMk cId="3853174895" sldId="259"/>
            <ac:picMk id="20" creationId="{EF9DB000-05B6-B4C8-AA21-8DB065215C5C}"/>
          </ac:picMkLst>
        </pc:picChg>
        <pc:picChg chg="del mod">
          <ac:chgData name="Kendra Dudfield" userId="188c5610-2df7-4da1-90cc-12232edb19d5" providerId="ADAL" clId="{5B5AB635-91A8-2645-9428-F4966F9E6D53}" dt="2024-02-15T11:15:36.120" v="251" actId="478"/>
          <ac:picMkLst>
            <pc:docMk/>
            <pc:sldMk cId="3853174895" sldId="259"/>
            <ac:picMk id="21" creationId="{140BFB8E-8A96-5509-3EA5-B7FA47B36922}"/>
          </ac:picMkLst>
        </pc:picChg>
        <pc:picChg chg="add mod">
          <ac:chgData name="Kendra Dudfield" userId="188c5610-2df7-4da1-90cc-12232edb19d5" providerId="ADAL" clId="{5B5AB635-91A8-2645-9428-F4966F9E6D53}" dt="2024-02-15T11:38:09.002" v="844" actId="164"/>
          <ac:picMkLst>
            <pc:docMk/>
            <pc:sldMk cId="3853174895" sldId="259"/>
            <ac:picMk id="22" creationId="{B8D83F4E-7CF1-7132-FF56-BE89A749B9BA}"/>
          </ac:picMkLst>
        </pc:picChg>
        <pc:picChg chg="add mod">
          <ac:chgData name="Kendra Dudfield" userId="188c5610-2df7-4da1-90cc-12232edb19d5" providerId="ADAL" clId="{5B5AB635-91A8-2645-9428-F4966F9E6D53}" dt="2024-02-15T11:50:58.992" v="1239" actId="164"/>
          <ac:picMkLst>
            <pc:docMk/>
            <pc:sldMk cId="3853174895" sldId="259"/>
            <ac:picMk id="24" creationId="{A9334555-D1DC-6C88-A969-8D9792464088}"/>
          </ac:picMkLst>
        </pc:picChg>
        <pc:picChg chg="add mod">
          <ac:chgData name="Kendra Dudfield" userId="188c5610-2df7-4da1-90cc-12232edb19d5" providerId="ADAL" clId="{5B5AB635-91A8-2645-9428-F4966F9E6D53}" dt="2024-02-15T11:50:58.992" v="1239" actId="164"/>
          <ac:picMkLst>
            <pc:docMk/>
            <pc:sldMk cId="3853174895" sldId="259"/>
            <ac:picMk id="26" creationId="{3BEA83B5-9535-70F8-B2C8-A7F04ECA7E50}"/>
          </ac:picMkLst>
        </pc:picChg>
        <pc:picChg chg="add mod">
          <ac:chgData name="Kendra Dudfield" userId="188c5610-2df7-4da1-90cc-12232edb19d5" providerId="ADAL" clId="{5B5AB635-91A8-2645-9428-F4966F9E6D53}" dt="2024-02-15T11:38:53.974" v="868"/>
          <ac:picMkLst>
            <pc:docMk/>
            <pc:sldMk cId="3853174895" sldId="259"/>
            <ac:picMk id="27" creationId="{913E1EC0-1975-8417-D6F2-2C04D0605E9A}"/>
          </ac:picMkLst>
        </pc:picChg>
        <pc:picChg chg="add mod">
          <ac:chgData name="Kendra Dudfield" userId="188c5610-2df7-4da1-90cc-12232edb19d5" providerId="ADAL" clId="{5B5AB635-91A8-2645-9428-F4966F9E6D53}" dt="2024-02-15T11:49:09.896" v="1186" actId="1076"/>
          <ac:picMkLst>
            <pc:docMk/>
            <pc:sldMk cId="3853174895" sldId="259"/>
            <ac:picMk id="31" creationId="{80CF0AC1-444F-0DBE-2276-BE8255951946}"/>
          </ac:picMkLst>
        </pc:picChg>
        <pc:picChg chg="add del mod">
          <ac:chgData name="Kendra Dudfield" userId="188c5610-2df7-4da1-90cc-12232edb19d5" providerId="ADAL" clId="{5B5AB635-91A8-2645-9428-F4966F9E6D53}" dt="2024-02-15T11:49:53.370" v="1223" actId="478"/>
          <ac:picMkLst>
            <pc:docMk/>
            <pc:sldMk cId="3853174895" sldId="259"/>
            <ac:picMk id="36" creationId="{1A32A2D7-DE52-BF72-9045-0255035FFD18}"/>
          </ac:picMkLst>
        </pc:picChg>
      </pc:sldChg>
      <pc:sldChg chg="delSp modSp del mod">
        <pc:chgData name="Kendra Dudfield" userId="188c5610-2df7-4da1-90cc-12232edb19d5" providerId="ADAL" clId="{5B5AB635-91A8-2645-9428-F4966F9E6D53}" dt="2024-02-15T11:43:31.396" v="1038" actId="2696"/>
        <pc:sldMkLst>
          <pc:docMk/>
          <pc:sldMk cId="4145390176" sldId="260"/>
        </pc:sldMkLst>
        <pc:spChg chg="mod">
          <ac:chgData name="Kendra Dudfield" userId="188c5610-2df7-4da1-90cc-12232edb19d5" providerId="ADAL" clId="{5B5AB635-91A8-2645-9428-F4966F9E6D53}" dt="2024-02-15T11:22:36.470" v="477"/>
          <ac:spMkLst>
            <pc:docMk/>
            <pc:sldMk cId="4145390176" sldId="260"/>
            <ac:spMk id="7" creationId="{D8BFB613-859C-7D4B-FF5C-EB6921C8D871}"/>
          </ac:spMkLst>
        </pc:spChg>
        <pc:picChg chg="del">
          <ac:chgData name="Kendra Dudfield" userId="188c5610-2df7-4da1-90cc-12232edb19d5" providerId="ADAL" clId="{5B5AB635-91A8-2645-9428-F4966F9E6D53}" dt="2024-02-15T11:22:55.929" v="478" actId="478"/>
          <ac:picMkLst>
            <pc:docMk/>
            <pc:sldMk cId="4145390176" sldId="260"/>
            <ac:picMk id="35" creationId="{96F59164-9A80-1EFD-AB99-E1904034F117}"/>
          </ac:picMkLst>
        </pc:picChg>
        <pc:picChg chg="del">
          <ac:chgData name="Kendra Dudfield" userId="188c5610-2df7-4da1-90cc-12232edb19d5" providerId="ADAL" clId="{5B5AB635-91A8-2645-9428-F4966F9E6D53}" dt="2024-02-15T11:22:57.059" v="479" actId="478"/>
          <ac:picMkLst>
            <pc:docMk/>
            <pc:sldMk cId="4145390176" sldId="260"/>
            <ac:picMk id="37" creationId="{389439D0-477E-10B9-DF19-241A83A8B449}"/>
          </ac:picMkLst>
        </pc:picChg>
      </pc:sldChg>
      <pc:sldChg chg="delSp modSp del mod">
        <pc:chgData name="Kendra Dudfield" userId="188c5610-2df7-4da1-90cc-12232edb19d5" providerId="ADAL" clId="{5B5AB635-91A8-2645-9428-F4966F9E6D53}" dt="2024-02-15T11:43:24.820" v="1037" actId="2696"/>
        <pc:sldMkLst>
          <pc:docMk/>
          <pc:sldMk cId="3709171909" sldId="261"/>
        </pc:sldMkLst>
        <pc:spChg chg="mod">
          <ac:chgData name="Kendra Dudfield" userId="188c5610-2df7-4da1-90cc-12232edb19d5" providerId="ADAL" clId="{5B5AB635-91A8-2645-9428-F4966F9E6D53}" dt="2024-02-15T10:04:52.737" v="4" actId="20577"/>
          <ac:spMkLst>
            <pc:docMk/>
            <pc:sldMk cId="3709171909" sldId="261"/>
            <ac:spMk id="7" creationId="{A1F97098-65E5-4D24-F8BF-AFEFFC80340C}"/>
          </ac:spMkLst>
        </pc:spChg>
        <pc:spChg chg="mod">
          <ac:chgData name="Kendra Dudfield" userId="188c5610-2df7-4da1-90cc-12232edb19d5" providerId="ADAL" clId="{5B5AB635-91A8-2645-9428-F4966F9E6D53}" dt="2024-02-15T11:27:52.558" v="616" actId="34136"/>
          <ac:spMkLst>
            <pc:docMk/>
            <pc:sldMk cId="3709171909" sldId="261"/>
            <ac:spMk id="11" creationId="{31AD8378-039C-502D-B0EB-B201DCF90A54}"/>
          </ac:spMkLst>
        </pc:spChg>
        <pc:spChg chg="mod">
          <ac:chgData name="Kendra Dudfield" userId="188c5610-2df7-4da1-90cc-12232edb19d5" providerId="ADAL" clId="{5B5AB635-91A8-2645-9428-F4966F9E6D53}" dt="2024-02-15T11:38:28.982" v="865" actId="1076"/>
          <ac:spMkLst>
            <pc:docMk/>
            <pc:sldMk cId="3709171909" sldId="261"/>
            <ac:spMk id="13" creationId="{01BB11B7-DF26-2780-B99D-5321E4BC6D33}"/>
          </ac:spMkLst>
        </pc:spChg>
        <pc:spChg chg="mod">
          <ac:chgData name="Kendra Dudfield" userId="188c5610-2df7-4da1-90cc-12232edb19d5" providerId="ADAL" clId="{5B5AB635-91A8-2645-9428-F4966F9E6D53}" dt="2024-02-15T10:06:55.929" v="40" actId="14100"/>
          <ac:spMkLst>
            <pc:docMk/>
            <pc:sldMk cId="3709171909" sldId="261"/>
            <ac:spMk id="17" creationId="{F3A57F51-7D4B-A9EE-69C8-62C22A0371B8}"/>
          </ac:spMkLst>
        </pc:spChg>
        <pc:spChg chg="mod">
          <ac:chgData name="Kendra Dudfield" userId="188c5610-2df7-4da1-90cc-12232edb19d5" providerId="ADAL" clId="{5B5AB635-91A8-2645-9428-F4966F9E6D53}" dt="2024-02-15T10:06:06.437" v="10" actId="14100"/>
          <ac:spMkLst>
            <pc:docMk/>
            <pc:sldMk cId="3709171909" sldId="261"/>
            <ac:spMk id="18" creationId="{ABAF550F-2341-AA5F-05B5-65F123C16B7E}"/>
          </ac:spMkLst>
        </pc:spChg>
        <pc:grpChg chg="mod">
          <ac:chgData name="Kendra Dudfield" userId="188c5610-2df7-4da1-90cc-12232edb19d5" providerId="ADAL" clId="{5B5AB635-91A8-2645-9428-F4966F9E6D53}" dt="2024-02-15T11:34:37.857" v="814" actId="1076"/>
          <ac:grpSpMkLst>
            <pc:docMk/>
            <pc:sldMk cId="3709171909" sldId="261"/>
            <ac:grpSpMk id="9" creationId="{176557A0-95F6-8704-F5ED-867FE66068B3}"/>
          </ac:grpSpMkLst>
        </pc:grpChg>
        <pc:picChg chg="del">
          <ac:chgData name="Kendra Dudfield" userId="188c5610-2df7-4da1-90cc-12232edb19d5" providerId="ADAL" clId="{5B5AB635-91A8-2645-9428-F4966F9E6D53}" dt="2024-02-15T11:34:42.333" v="815" actId="21"/>
          <ac:picMkLst>
            <pc:docMk/>
            <pc:sldMk cId="3709171909" sldId="261"/>
            <ac:picMk id="15" creationId="{29C87CD9-F583-73FE-C47E-04CDC350B661}"/>
          </ac:picMkLst>
        </pc:picChg>
      </pc:sldChg>
    </pc:docChg>
  </pc:docChgLst>
  <pc:docChgLst>
    <pc:chgData name="Kendra Dudfield" userId="188c5610-2df7-4da1-90cc-12232edb19d5" providerId="ADAL" clId="{7594DC39-5A36-6041-9031-C1C15D004A0C}"/>
    <pc:docChg chg="undo redo custSel addSld delSld modSld sldOrd">
      <pc:chgData name="Kendra Dudfield" userId="188c5610-2df7-4da1-90cc-12232edb19d5" providerId="ADAL" clId="{7594DC39-5A36-6041-9031-C1C15D004A0C}" dt="2024-01-25T15:29:03.572" v="3275" actId="255"/>
      <pc:docMkLst>
        <pc:docMk/>
      </pc:docMkLst>
      <pc:sldChg chg="addSp delSp modSp del mod">
        <pc:chgData name="Kendra Dudfield" userId="188c5610-2df7-4da1-90cc-12232edb19d5" providerId="ADAL" clId="{7594DC39-5A36-6041-9031-C1C15D004A0C}" dt="2024-01-10T16:02:48.898" v="1817" actId="2696"/>
        <pc:sldMkLst>
          <pc:docMk/>
          <pc:sldMk cId="3207121005" sldId="256"/>
        </pc:sldMkLst>
        <pc:spChg chg="mod">
          <ac:chgData name="Kendra Dudfield" userId="188c5610-2df7-4da1-90cc-12232edb19d5" providerId="ADAL" clId="{7594DC39-5A36-6041-9031-C1C15D004A0C}" dt="2024-01-10T14:16:31.891" v="580" actId="1076"/>
          <ac:spMkLst>
            <pc:docMk/>
            <pc:sldMk cId="3207121005" sldId="256"/>
            <ac:spMk id="2" creationId="{00000000-0000-0000-0000-000000000000}"/>
          </ac:spMkLst>
        </pc:spChg>
        <pc:spChg chg="mod">
          <ac:chgData name="Kendra Dudfield" userId="188c5610-2df7-4da1-90cc-12232edb19d5" providerId="ADAL" clId="{7594DC39-5A36-6041-9031-C1C15D004A0C}" dt="2024-01-10T15:22:48.869" v="1270"/>
          <ac:spMkLst>
            <pc:docMk/>
            <pc:sldMk cId="3207121005" sldId="256"/>
            <ac:spMk id="10" creationId="{0A0428AB-DBAA-5F69-8E81-EAE374BAC371}"/>
          </ac:spMkLst>
        </pc:spChg>
        <pc:spChg chg="mod">
          <ac:chgData name="Kendra Dudfield" userId="188c5610-2df7-4da1-90cc-12232edb19d5" providerId="ADAL" clId="{7594DC39-5A36-6041-9031-C1C15D004A0C}" dt="2024-01-10T14:16:28.330" v="579" actId="1076"/>
          <ac:spMkLst>
            <pc:docMk/>
            <pc:sldMk cId="3207121005" sldId="256"/>
            <ac:spMk id="25" creationId="{00000000-0000-0000-0000-000000000000}"/>
          </ac:spMkLst>
        </pc:spChg>
        <pc:grpChg chg="add mod">
          <ac:chgData name="Kendra Dudfield" userId="188c5610-2df7-4da1-90cc-12232edb19d5" providerId="ADAL" clId="{7594DC39-5A36-6041-9031-C1C15D004A0C}" dt="2024-01-10T15:22:48.869" v="1270"/>
          <ac:grpSpMkLst>
            <pc:docMk/>
            <pc:sldMk cId="3207121005" sldId="256"/>
            <ac:grpSpMk id="7" creationId="{010F98EC-420D-F923-E27F-68F921A0E36F}"/>
          </ac:grpSpMkLst>
        </pc:grpChg>
        <pc:picChg chg="add del mod">
          <ac:chgData name="Kendra Dudfield" userId="188c5610-2df7-4da1-90cc-12232edb19d5" providerId="ADAL" clId="{7594DC39-5A36-6041-9031-C1C15D004A0C}" dt="2024-01-10T13:56:55.038" v="7" actId="21"/>
          <ac:picMkLst>
            <pc:docMk/>
            <pc:sldMk cId="3207121005" sldId="256"/>
            <ac:picMk id="4" creationId="{3D5909F4-780B-6976-BB98-50CC07CF0025}"/>
          </ac:picMkLst>
        </pc:picChg>
        <pc:picChg chg="mod">
          <ac:chgData name="Kendra Dudfield" userId="188c5610-2df7-4da1-90cc-12232edb19d5" providerId="ADAL" clId="{7594DC39-5A36-6041-9031-C1C15D004A0C}" dt="2024-01-10T13:56:15.019" v="4" actId="1076"/>
          <ac:picMkLst>
            <pc:docMk/>
            <pc:sldMk cId="3207121005" sldId="256"/>
            <ac:picMk id="5" creationId="{6168F717-293C-2965-863B-2F9D5264DC48}"/>
          </ac:picMkLst>
        </pc:picChg>
        <pc:picChg chg="mod">
          <ac:chgData name="Kendra Dudfield" userId="188c5610-2df7-4da1-90cc-12232edb19d5" providerId="ADAL" clId="{7594DC39-5A36-6041-9031-C1C15D004A0C}" dt="2024-01-10T15:22:48.869" v="1270"/>
          <ac:picMkLst>
            <pc:docMk/>
            <pc:sldMk cId="3207121005" sldId="256"/>
            <ac:picMk id="8" creationId="{E02FF1D0-46B4-D2CD-C4EA-538FEA3A1CFD}"/>
          </ac:picMkLst>
        </pc:picChg>
        <pc:picChg chg="mod">
          <ac:chgData name="Kendra Dudfield" userId="188c5610-2df7-4da1-90cc-12232edb19d5" providerId="ADAL" clId="{7594DC39-5A36-6041-9031-C1C15D004A0C}" dt="2024-01-10T15:22:48.869" v="1270"/>
          <ac:picMkLst>
            <pc:docMk/>
            <pc:sldMk cId="3207121005" sldId="256"/>
            <ac:picMk id="9" creationId="{C70ABA34-F597-3132-00C1-0585F5273F61}"/>
          </ac:picMkLst>
        </pc:picChg>
      </pc:sldChg>
      <pc:sldChg chg="del ord">
        <pc:chgData name="Kendra Dudfield" userId="188c5610-2df7-4da1-90cc-12232edb19d5" providerId="ADAL" clId="{7594DC39-5A36-6041-9031-C1C15D004A0C}" dt="2024-01-10T16:02:50.439" v="1818" actId="2696"/>
        <pc:sldMkLst>
          <pc:docMk/>
          <pc:sldMk cId="543786185" sldId="257"/>
        </pc:sldMkLst>
      </pc:sldChg>
      <pc:sldChg chg="addSp delSp modSp new del mod">
        <pc:chgData name="Kendra Dudfield" userId="188c5610-2df7-4da1-90cc-12232edb19d5" providerId="ADAL" clId="{7594DC39-5A36-6041-9031-C1C15D004A0C}" dt="2024-01-10T16:35:23.081" v="2255" actId="2696"/>
        <pc:sldMkLst>
          <pc:docMk/>
          <pc:sldMk cId="1074237050" sldId="258"/>
        </pc:sldMkLst>
        <pc:spChg chg="add del mod">
          <ac:chgData name="Kendra Dudfield" userId="188c5610-2df7-4da1-90cc-12232edb19d5" providerId="ADAL" clId="{7594DC39-5A36-6041-9031-C1C15D004A0C}" dt="2024-01-10T14:10:39.356" v="282" actId="478"/>
          <ac:spMkLst>
            <pc:docMk/>
            <pc:sldMk cId="1074237050" sldId="258"/>
            <ac:spMk id="6" creationId="{9F8725A0-3597-78F4-3F67-08BB39760FFD}"/>
          </ac:spMkLst>
        </pc:spChg>
        <pc:spChg chg="add mod">
          <ac:chgData name="Kendra Dudfield" userId="188c5610-2df7-4da1-90cc-12232edb19d5" providerId="ADAL" clId="{7594DC39-5A36-6041-9031-C1C15D004A0C}" dt="2024-01-10T14:15:18.108" v="514" actId="404"/>
          <ac:spMkLst>
            <pc:docMk/>
            <pc:sldMk cId="1074237050" sldId="258"/>
            <ac:spMk id="7" creationId="{D8BFB613-859C-7D4B-FF5C-EB6921C8D871}"/>
          </ac:spMkLst>
        </pc:spChg>
        <pc:spChg chg="add mod">
          <ac:chgData name="Kendra Dudfield" userId="188c5610-2df7-4da1-90cc-12232edb19d5" providerId="ADAL" clId="{7594DC39-5A36-6041-9031-C1C15D004A0C}" dt="2024-01-10T15:54:41.334" v="1726" actId="255"/>
          <ac:spMkLst>
            <pc:docMk/>
            <pc:sldMk cId="1074237050" sldId="258"/>
            <ac:spMk id="8" creationId="{E3E0766A-E857-0DA1-1D0C-22FDA768E4C0}"/>
          </ac:spMkLst>
        </pc:spChg>
        <pc:spChg chg="add del mod">
          <ac:chgData name="Kendra Dudfield" userId="188c5610-2df7-4da1-90cc-12232edb19d5" providerId="ADAL" clId="{7594DC39-5A36-6041-9031-C1C15D004A0C}" dt="2024-01-10T14:10:42.515" v="284" actId="478"/>
          <ac:spMkLst>
            <pc:docMk/>
            <pc:sldMk cId="1074237050" sldId="258"/>
            <ac:spMk id="9" creationId="{4890DE98-8515-6370-350C-39424CDF40D4}"/>
          </ac:spMkLst>
        </pc:spChg>
        <pc:spChg chg="add del mod">
          <ac:chgData name="Kendra Dudfield" userId="188c5610-2df7-4da1-90cc-12232edb19d5" providerId="ADAL" clId="{7594DC39-5A36-6041-9031-C1C15D004A0C}" dt="2024-01-10T14:10:40.772" v="283" actId="478"/>
          <ac:spMkLst>
            <pc:docMk/>
            <pc:sldMk cId="1074237050" sldId="258"/>
            <ac:spMk id="10" creationId="{496A83C8-3B60-C88D-9C52-CB9683E34B6B}"/>
          </ac:spMkLst>
        </pc:spChg>
        <pc:spChg chg="add mod">
          <ac:chgData name="Kendra Dudfield" userId="188c5610-2df7-4da1-90cc-12232edb19d5" providerId="ADAL" clId="{7594DC39-5A36-6041-9031-C1C15D004A0C}" dt="2024-01-10T14:09:35.425" v="278" actId="1035"/>
          <ac:spMkLst>
            <pc:docMk/>
            <pc:sldMk cId="1074237050" sldId="258"/>
            <ac:spMk id="11" creationId="{C49EE0EB-5A7B-3D86-6A4F-206B8A56D1A4}"/>
          </ac:spMkLst>
        </pc:spChg>
        <pc:spChg chg="add mod">
          <ac:chgData name="Kendra Dudfield" userId="188c5610-2df7-4da1-90cc-12232edb19d5" providerId="ADAL" clId="{7594DC39-5A36-6041-9031-C1C15D004A0C}" dt="2024-01-10T14:08:20.135" v="264" actId="2711"/>
          <ac:spMkLst>
            <pc:docMk/>
            <pc:sldMk cId="1074237050" sldId="258"/>
            <ac:spMk id="12" creationId="{18E093D3-E8C1-0297-582A-60870D4A229F}"/>
          </ac:spMkLst>
        </pc:spChg>
        <pc:spChg chg="add del mod">
          <ac:chgData name="Kendra Dudfield" userId="188c5610-2df7-4da1-90cc-12232edb19d5" providerId="ADAL" clId="{7594DC39-5A36-6041-9031-C1C15D004A0C}" dt="2024-01-10T15:51:00.774" v="1621" actId="478"/>
          <ac:spMkLst>
            <pc:docMk/>
            <pc:sldMk cId="1074237050" sldId="258"/>
            <ac:spMk id="17" creationId="{447C622E-E69B-20F5-E9D1-CAF19227FCFA}"/>
          </ac:spMkLst>
        </pc:spChg>
        <pc:spChg chg="add del mod">
          <ac:chgData name="Kendra Dudfield" userId="188c5610-2df7-4da1-90cc-12232edb19d5" providerId="ADAL" clId="{7594DC39-5A36-6041-9031-C1C15D004A0C}" dt="2024-01-10T14:15:57.419" v="520" actId="478"/>
          <ac:spMkLst>
            <pc:docMk/>
            <pc:sldMk cId="1074237050" sldId="258"/>
            <ac:spMk id="18" creationId="{615CD370-B690-CB7A-5A11-8B416E787E55}"/>
          </ac:spMkLst>
        </pc:spChg>
        <pc:spChg chg="add mod">
          <ac:chgData name="Kendra Dudfield" userId="188c5610-2df7-4da1-90cc-12232edb19d5" providerId="ADAL" clId="{7594DC39-5A36-6041-9031-C1C15D004A0C}" dt="2024-01-10T16:19:52.341" v="2116" actId="1076"/>
          <ac:spMkLst>
            <pc:docMk/>
            <pc:sldMk cId="1074237050" sldId="258"/>
            <ac:spMk id="20" creationId="{88E0F5E1-994F-BF71-7A1C-36A7F5C381A0}"/>
          </ac:spMkLst>
        </pc:spChg>
        <pc:spChg chg="add mod">
          <ac:chgData name="Kendra Dudfield" userId="188c5610-2df7-4da1-90cc-12232edb19d5" providerId="ADAL" clId="{7594DC39-5A36-6041-9031-C1C15D004A0C}" dt="2024-01-10T14:17:36.094" v="588" actId="571"/>
          <ac:spMkLst>
            <pc:docMk/>
            <pc:sldMk cId="1074237050" sldId="258"/>
            <ac:spMk id="21" creationId="{AE4972A1-826C-FF15-5D76-9FF7E1DA6DCF}"/>
          </ac:spMkLst>
        </pc:spChg>
        <pc:spChg chg="add mod">
          <ac:chgData name="Kendra Dudfield" userId="188c5610-2df7-4da1-90cc-12232edb19d5" providerId="ADAL" clId="{7594DC39-5A36-6041-9031-C1C15D004A0C}" dt="2024-01-10T16:08:40.454" v="1937" actId="14100"/>
          <ac:spMkLst>
            <pc:docMk/>
            <pc:sldMk cId="1074237050" sldId="258"/>
            <ac:spMk id="22" creationId="{04075DE4-9D33-5B37-766E-162E5DE79560}"/>
          </ac:spMkLst>
        </pc:spChg>
        <pc:spChg chg="add del mod">
          <ac:chgData name="Kendra Dudfield" userId="188c5610-2df7-4da1-90cc-12232edb19d5" providerId="ADAL" clId="{7594DC39-5A36-6041-9031-C1C15D004A0C}" dt="2024-01-10T14:24:45.475" v="772" actId="478"/>
          <ac:spMkLst>
            <pc:docMk/>
            <pc:sldMk cId="1074237050" sldId="258"/>
            <ac:spMk id="23" creationId="{B6026FE8-8ED5-5C1C-DC88-6FAFD6C0CD34}"/>
          </ac:spMkLst>
        </pc:spChg>
        <pc:spChg chg="add mod">
          <ac:chgData name="Kendra Dudfield" userId="188c5610-2df7-4da1-90cc-12232edb19d5" providerId="ADAL" clId="{7594DC39-5A36-6041-9031-C1C15D004A0C}" dt="2024-01-10T16:08:14.930" v="1933" actId="1036"/>
          <ac:spMkLst>
            <pc:docMk/>
            <pc:sldMk cId="1074237050" sldId="258"/>
            <ac:spMk id="25" creationId="{66B10B27-59F9-E84C-6F34-FCFE1C42DEB1}"/>
          </ac:spMkLst>
        </pc:spChg>
        <pc:spChg chg="add mod">
          <ac:chgData name="Kendra Dudfield" userId="188c5610-2df7-4da1-90cc-12232edb19d5" providerId="ADAL" clId="{7594DC39-5A36-6041-9031-C1C15D004A0C}" dt="2024-01-10T16:08:37.267" v="1936" actId="1076"/>
          <ac:spMkLst>
            <pc:docMk/>
            <pc:sldMk cId="1074237050" sldId="258"/>
            <ac:spMk id="26" creationId="{53199117-78D9-3B37-C73D-CCF113A4A49B}"/>
          </ac:spMkLst>
        </pc:spChg>
        <pc:spChg chg="add mod">
          <ac:chgData name="Kendra Dudfield" userId="188c5610-2df7-4da1-90cc-12232edb19d5" providerId="ADAL" clId="{7594DC39-5A36-6041-9031-C1C15D004A0C}" dt="2024-01-10T16:06:25.457" v="1912" actId="20577"/>
          <ac:spMkLst>
            <pc:docMk/>
            <pc:sldMk cId="1074237050" sldId="258"/>
            <ac:spMk id="28" creationId="{13A0ADEA-0B22-F3C4-3F7B-0331F508CBA0}"/>
          </ac:spMkLst>
        </pc:spChg>
        <pc:spChg chg="add mod">
          <ac:chgData name="Kendra Dudfield" userId="188c5610-2df7-4da1-90cc-12232edb19d5" providerId="ADAL" clId="{7594DC39-5A36-6041-9031-C1C15D004A0C}" dt="2024-01-10T16:11:49.399" v="1952" actId="1076"/>
          <ac:spMkLst>
            <pc:docMk/>
            <pc:sldMk cId="1074237050" sldId="258"/>
            <ac:spMk id="29" creationId="{6AC4A76A-3918-8CB6-7E94-C00AE3FC70AC}"/>
          </ac:spMkLst>
        </pc:spChg>
        <pc:grpChg chg="add del mod">
          <ac:chgData name="Kendra Dudfield" userId="188c5610-2df7-4da1-90cc-12232edb19d5" providerId="ADAL" clId="{7594DC39-5A36-6041-9031-C1C15D004A0C}" dt="2024-01-10T16:22:06.459" v="2125" actId="478"/>
          <ac:grpSpMkLst>
            <pc:docMk/>
            <pc:sldMk cId="1074237050" sldId="258"/>
            <ac:grpSpMk id="27" creationId="{9FDC191B-5C42-10C7-8CEA-83C75AE6E8B2}"/>
          </ac:grpSpMkLst>
        </pc:grpChg>
        <pc:picChg chg="add del mod">
          <ac:chgData name="Kendra Dudfield" userId="188c5610-2df7-4da1-90cc-12232edb19d5" providerId="ADAL" clId="{7594DC39-5A36-6041-9031-C1C15D004A0C}" dt="2024-01-10T14:12:42.100" v="302" actId="21"/>
          <ac:picMkLst>
            <pc:docMk/>
            <pc:sldMk cId="1074237050" sldId="258"/>
            <ac:picMk id="2" creationId="{05022F74-E472-678D-42AB-7002210A80AE}"/>
          </ac:picMkLst>
        </pc:picChg>
        <pc:picChg chg="add del mod">
          <ac:chgData name="Kendra Dudfield" userId="188c5610-2df7-4da1-90cc-12232edb19d5" providerId="ADAL" clId="{7594DC39-5A36-6041-9031-C1C15D004A0C}" dt="2024-01-10T14:10:37.920" v="281" actId="478"/>
          <ac:picMkLst>
            <pc:docMk/>
            <pc:sldMk cId="1074237050" sldId="258"/>
            <ac:picMk id="3" creationId="{6376A926-9C72-9D2A-4BC7-BDAE55BEF6D3}"/>
          </ac:picMkLst>
        </pc:picChg>
        <pc:picChg chg="add del mod">
          <ac:chgData name="Kendra Dudfield" userId="188c5610-2df7-4da1-90cc-12232edb19d5" providerId="ADAL" clId="{7594DC39-5A36-6041-9031-C1C15D004A0C}" dt="2024-01-10T13:57:44.689" v="14" actId="21"/>
          <ac:picMkLst>
            <pc:docMk/>
            <pc:sldMk cId="1074237050" sldId="258"/>
            <ac:picMk id="5" creationId="{221CA590-B0FF-7B1A-FFE9-003AC1937D56}"/>
          </ac:picMkLst>
        </pc:picChg>
        <pc:picChg chg="add del mod modCrop">
          <ac:chgData name="Kendra Dudfield" userId="188c5610-2df7-4da1-90cc-12232edb19d5" providerId="ADAL" clId="{7594DC39-5A36-6041-9031-C1C15D004A0C}" dt="2024-01-10T15:55:04.785" v="1729" actId="21"/>
          <ac:picMkLst>
            <pc:docMk/>
            <pc:sldMk cId="1074237050" sldId="258"/>
            <ac:picMk id="13" creationId="{4ABD7674-2F38-08BE-E206-7F5AF93ADB8E}"/>
          </ac:picMkLst>
        </pc:picChg>
        <pc:picChg chg="add del mod">
          <ac:chgData name="Kendra Dudfield" userId="188c5610-2df7-4da1-90cc-12232edb19d5" providerId="ADAL" clId="{7594DC39-5A36-6041-9031-C1C15D004A0C}" dt="2024-01-10T14:11:45.469" v="290" actId="21"/>
          <ac:picMkLst>
            <pc:docMk/>
            <pc:sldMk cId="1074237050" sldId="258"/>
            <ac:picMk id="14" creationId="{DAB6F1E0-493A-EC96-CC97-35252F02D241}"/>
          </ac:picMkLst>
        </pc:picChg>
        <pc:picChg chg="add mod">
          <ac:chgData name="Kendra Dudfield" userId="188c5610-2df7-4da1-90cc-12232edb19d5" providerId="ADAL" clId="{7594DC39-5A36-6041-9031-C1C15D004A0C}" dt="2024-01-10T16:12:39.849" v="1957" actId="1076"/>
          <ac:picMkLst>
            <pc:docMk/>
            <pc:sldMk cId="1074237050" sldId="258"/>
            <ac:picMk id="15" creationId="{66382399-32E2-8CE9-1E97-DB3B14278212}"/>
          </ac:picMkLst>
        </pc:picChg>
        <pc:picChg chg="add mod">
          <ac:chgData name="Kendra Dudfield" userId="188c5610-2df7-4da1-90cc-12232edb19d5" providerId="ADAL" clId="{7594DC39-5A36-6041-9031-C1C15D004A0C}" dt="2024-01-10T16:12:56.257" v="1959" actId="14100"/>
          <ac:picMkLst>
            <pc:docMk/>
            <pc:sldMk cId="1074237050" sldId="258"/>
            <ac:picMk id="16" creationId="{6CA0AC66-116B-7B87-27BA-86978CED6522}"/>
          </ac:picMkLst>
        </pc:picChg>
        <pc:picChg chg="add mod">
          <ac:chgData name="Kendra Dudfield" userId="188c5610-2df7-4da1-90cc-12232edb19d5" providerId="ADAL" clId="{7594DC39-5A36-6041-9031-C1C15D004A0C}" dt="2024-01-10T16:08:37.267" v="1936" actId="1076"/>
          <ac:picMkLst>
            <pc:docMk/>
            <pc:sldMk cId="1074237050" sldId="258"/>
            <ac:picMk id="19" creationId="{AB1FE180-182E-F172-31E4-E3F0789A9E46}"/>
          </ac:picMkLst>
        </pc:picChg>
        <pc:picChg chg="add mod">
          <ac:chgData name="Kendra Dudfield" userId="188c5610-2df7-4da1-90cc-12232edb19d5" providerId="ADAL" clId="{7594DC39-5A36-6041-9031-C1C15D004A0C}" dt="2024-01-10T15:50:41.838" v="1616" actId="1076"/>
          <ac:picMkLst>
            <pc:docMk/>
            <pc:sldMk cId="1074237050" sldId="258"/>
            <ac:picMk id="24" creationId="{28BF55B0-394D-2608-2551-CB595AF66C70}"/>
          </ac:picMkLst>
        </pc:picChg>
        <pc:picChg chg="add mod">
          <ac:chgData name="Kendra Dudfield" userId="188c5610-2df7-4da1-90cc-12232edb19d5" providerId="ADAL" clId="{7594DC39-5A36-6041-9031-C1C15D004A0C}" dt="2024-01-10T16:22:17.938" v="2130" actId="1076"/>
          <ac:picMkLst>
            <pc:docMk/>
            <pc:sldMk cId="1074237050" sldId="258"/>
            <ac:picMk id="31" creationId="{630073B7-9E70-D8C2-0700-CD81A3E02985}"/>
          </ac:picMkLst>
        </pc:picChg>
      </pc:sldChg>
      <pc:sldChg chg="addSp delSp modSp add mod ord">
        <pc:chgData name="Kendra Dudfield" userId="188c5610-2df7-4da1-90cc-12232edb19d5" providerId="ADAL" clId="{7594DC39-5A36-6041-9031-C1C15D004A0C}" dt="2024-01-23T15:37:23.448" v="2850" actId="1036"/>
        <pc:sldMkLst>
          <pc:docMk/>
          <pc:sldMk cId="3853174895" sldId="259"/>
        </pc:sldMkLst>
        <pc:spChg chg="mod">
          <ac:chgData name="Kendra Dudfield" userId="188c5610-2df7-4da1-90cc-12232edb19d5" providerId="ADAL" clId="{7594DC39-5A36-6041-9031-C1C15D004A0C}" dt="2024-01-10T17:05:15.751" v="2609" actId="1076"/>
          <ac:spMkLst>
            <pc:docMk/>
            <pc:sldMk cId="3853174895" sldId="259"/>
            <ac:spMk id="2" creationId="{00000000-0000-0000-0000-000000000000}"/>
          </ac:spMkLst>
        </pc:spChg>
        <pc:spChg chg="mod">
          <ac:chgData name="Kendra Dudfield" userId="188c5610-2df7-4da1-90cc-12232edb19d5" providerId="ADAL" clId="{7594DC39-5A36-6041-9031-C1C15D004A0C}" dt="2024-01-10T17:02:01.332" v="2575" actId="1076"/>
          <ac:spMkLst>
            <pc:docMk/>
            <pc:sldMk cId="3853174895" sldId="259"/>
            <ac:spMk id="3" creationId="{00000000-0000-0000-0000-000000000000}"/>
          </ac:spMkLst>
        </pc:spChg>
        <pc:spChg chg="del mod">
          <ac:chgData name="Kendra Dudfield" userId="188c5610-2df7-4da1-90cc-12232edb19d5" providerId="ADAL" clId="{7594DC39-5A36-6041-9031-C1C15D004A0C}" dt="2024-01-10T14:54:13.877" v="1002" actId="478"/>
          <ac:spMkLst>
            <pc:docMk/>
            <pc:sldMk cId="3853174895" sldId="259"/>
            <ac:spMk id="4" creationId="{CDDDB2E9-84D1-20E1-5AF9-F3A38469F6F4}"/>
          </ac:spMkLst>
        </pc:spChg>
        <pc:spChg chg="mod">
          <ac:chgData name="Kendra Dudfield" userId="188c5610-2df7-4da1-90cc-12232edb19d5" providerId="ADAL" clId="{7594DC39-5A36-6041-9031-C1C15D004A0C}" dt="2024-01-23T15:37:23.448" v="2850" actId="1036"/>
          <ac:spMkLst>
            <pc:docMk/>
            <pc:sldMk cId="3853174895" sldId="259"/>
            <ac:spMk id="5" creationId="{6332B975-47FF-FDBA-51DC-504B24D7DEFF}"/>
          </ac:spMkLst>
        </pc:spChg>
        <pc:spChg chg="mod">
          <ac:chgData name="Kendra Dudfield" userId="188c5610-2df7-4da1-90cc-12232edb19d5" providerId="ADAL" clId="{7594DC39-5A36-6041-9031-C1C15D004A0C}" dt="2024-01-23T15:37:20.297" v="2848" actId="1035"/>
          <ac:spMkLst>
            <pc:docMk/>
            <pc:sldMk cId="3853174895" sldId="259"/>
            <ac:spMk id="7" creationId="{9DBD8113-4F9D-9D9F-47BA-8D2659FC6724}"/>
          </ac:spMkLst>
        </pc:spChg>
        <pc:spChg chg="mod">
          <ac:chgData name="Kendra Dudfield" userId="188c5610-2df7-4da1-90cc-12232edb19d5" providerId="ADAL" clId="{7594DC39-5A36-6041-9031-C1C15D004A0C}" dt="2024-01-23T15:37:02.295" v="2841" actId="1036"/>
          <ac:spMkLst>
            <pc:docMk/>
            <pc:sldMk cId="3853174895" sldId="259"/>
            <ac:spMk id="8" creationId="{753B6F95-EA4B-3DE1-55AF-17197CE8B246}"/>
          </ac:spMkLst>
        </pc:spChg>
        <pc:spChg chg="mod">
          <ac:chgData name="Kendra Dudfield" userId="188c5610-2df7-4da1-90cc-12232edb19d5" providerId="ADAL" clId="{7594DC39-5A36-6041-9031-C1C15D004A0C}" dt="2024-01-23T15:37:11.622" v="2842" actId="1076"/>
          <ac:spMkLst>
            <pc:docMk/>
            <pc:sldMk cId="3853174895" sldId="259"/>
            <ac:spMk id="9" creationId="{3B7F4F3A-E505-23AF-54D9-25A3BA6ADB82}"/>
          </ac:spMkLst>
        </pc:spChg>
        <pc:spChg chg="mod">
          <ac:chgData name="Kendra Dudfield" userId="188c5610-2df7-4da1-90cc-12232edb19d5" providerId="ADAL" clId="{7594DC39-5A36-6041-9031-C1C15D004A0C}" dt="2024-01-10T17:02:46.068" v="2581" actId="207"/>
          <ac:spMkLst>
            <pc:docMk/>
            <pc:sldMk cId="3853174895" sldId="259"/>
            <ac:spMk id="11" creationId="{00000000-0000-0000-0000-000000000000}"/>
          </ac:spMkLst>
        </pc:spChg>
        <pc:spChg chg="mod">
          <ac:chgData name="Kendra Dudfield" userId="188c5610-2df7-4da1-90cc-12232edb19d5" providerId="ADAL" clId="{7594DC39-5A36-6041-9031-C1C15D004A0C}" dt="2024-01-23T15:36:14.421" v="2832" actId="1035"/>
          <ac:spMkLst>
            <pc:docMk/>
            <pc:sldMk cId="3853174895" sldId="259"/>
            <ac:spMk id="12" creationId="{1500554E-879A-8EDD-029D-A4CC1480CE2E}"/>
          </ac:spMkLst>
        </pc:spChg>
        <pc:spChg chg="add del mod">
          <ac:chgData name="Kendra Dudfield" userId="188c5610-2df7-4da1-90cc-12232edb19d5" providerId="ADAL" clId="{7594DC39-5A36-6041-9031-C1C15D004A0C}" dt="2024-01-10T15:01:21.865" v="1042" actId="21"/>
          <ac:spMkLst>
            <pc:docMk/>
            <pc:sldMk cId="3853174895" sldId="259"/>
            <ac:spMk id="12" creationId="{F21FCE06-D76A-CBA8-8D78-B1A84ACFD814}"/>
          </ac:spMkLst>
        </pc:spChg>
        <pc:spChg chg="mod">
          <ac:chgData name="Kendra Dudfield" userId="188c5610-2df7-4da1-90cc-12232edb19d5" providerId="ADAL" clId="{7594DC39-5A36-6041-9031-C1C15D004A0C}" dt="2024-01-23T15:36:32.816" v="2835" actId="14100"/>
          <ac:spMkLst>
            <pc:docMk/>
            <pc:sldMk cId="3853174895" sldId="259"/>
            <ac:spMk id="13" creationId="{9B921F1C-86C9-8D94-61F9-33845760A2BD}"/>
          </ac:spMkLst>
        </pc:spChg>
        <pc:spChg chg="mod">
          <ac:chgData name="Kendra Dudfield" userId="188c5610-2df7-4da1-90cc-12232edb19d5" providerId="ADAL" clId="{7594DC39-5A36-6041-9031-C1C15D004A0C}" dt="2024-01-23T15:36:08.596" v="2828" actId="1035"/>
          <ac:spMkLst>
            <pc:docMk/>
            <pc:sldMk cId="3853174895" sldId="259"/>
            <ac:spMk id="14" creationId="{0A2BEDF9-CC04-1CF7-C256-92249A14CDDC}"/>
          </ac:spMkLst>
        </pc:spChg>
        <pc:spChg chg="mod">
          <ac:chgData name="Kendra Dudfield" userId="188c5610-2df7-4da1-90cc-12232edb19d5" providerId="ADAL" clId="{7594DC39-5A36-6041-9031-C1C15D004A0C}" dt="2024-01-11T12:28:50.479" v="2702" actId="692"/>
          <ac:spMkLst>
            <pc:docMk/>
            <pc:sldMk cId="3853174895" sldId="259"/>
            <ac:spMk id="15" creationId="{5BE82491-0A05-07F5-BEEA-F6DA0B0865CB}"/>
          </ac:spMkLst>
        </pc:spChg>
        <pc:spChg chg="add del mod">
          <ac:chgData name="Kendra Dudfield" userId="188c5610-2df7-4da1-90cc-12232edb19d5" providerId="ADAL" clId="{7594DC39-5A36-6041-9031-C1C15D004A0C}" dt="2024-01-10T15:10:29.453" v="1129" actId="478"/>
          <ac:spMkLst>
            <pc:docMk/>
            <pc:sldMk cId="3853174895" sldId="259"/>
            <ac:spMk id="19" creationId="{2ECF7136-6B34-75CA-67B6-F199E2EB231C}"/>
          </ac:spMkLst>
        </pc:spChg>
        <pc:spChg chg="add mod">
          <ac:chgData name="Kendra Dudfield" userId="188c5610-2df7-4da1-90cc-12232edb19d5" providerId="ADAL" clId="{7594DC39-5A36-6041-9031-C1C15D004A0C}" dt="2024-01-10T15:19:30.948" v="1199" actId="164"/>
          <ac:spMkLst>
            <pc:docMk/>
            <pc:sldMk cId="3853174895" sldId="259"/>
            <ac:spMk id="26" creationId="{599EF59A-C5E2-05C3-BDD1-CC1F10C63C29}"/>
          </ac:spMkLst>
        </pc:spChg>
        <pc:spChg chg="add mod">
          <ac:chgData name="Kendra Dudfield" userId="188c5610-2df7-4da1-90cc-12232edb19d5" providerId="ADAL" clId="{7594DC39-5A36-6041-9031-C1C15D004A0C}" dt="2024-01-10T15:21:57.091" v="1263" actId="164"/>
          <ac:spMkLst>
            <pc:docMk/>
            <pc:sldMk cId="3853174895" sldId="259"/>
            <ac:spMk id="29" creationId="{AB1DBE61-5609-EE04-7316-1D8C55DECE68}"/>
          </ac:spMkLst>
        </pc:spChg>
        <pc:spChg chg="add mod">
          <ac:chgData name="Kendra Dudfield" userId="188c5610-2df7-4da1-90cc-12232edb19d5" providerId="ADAL" clId="{7594DC39-5A36-6041-9031-C1C15D004A0C}" dt="2024-01-10T17:06:15.053" v="2619" actId="1036"/>
          <ac:spMkLst>
            <pc:docMk/>
            <pc:sldMk cId="3853174895" sldId="259"/>
            <ac:spMk id="32" creationId="{A55BF96C-C9DC-54B9-9605-F1E468688DCF}"/>
          </ac:spMkLst>
        </pc:spChg>
        <pc:spChg chg="add del mod">
          <ac:chgData name="Kendra Dudfield" userId="188c5610-2df7-4da1-90cc-12232edb19d5" providerId="ADAL" clId="{7594DC39-5A36-6041-9031-C1C15D004A0C}" dt="2024-01-10T17:05:39.436" v="2614" actId="1035"/>
          <ac:spMkLst>
            <pc:docMk/>
            <pc:sldMk cId="3853174895" sldId="259"/>
            <ac:spMk id="33" creationId="{64C2ADEE-D957-1E1B-FD14-F90A0A2A3667}"/>
          </ac:spMkLst>
        </pc:spChg>
        <pc:spChg chg="add mod">
          <ac:chgData name="Kendra Dudfield" userId="188c5610-2df7-4da1-90cc-12232edb19d5" providerId="ADAL" clId="{7594DC39-5A36-6041-9031-C1C15D004A0C}" dt="2024-01-10T17:01:55.361" v="2574" actId="1038"/>
          <ac:spMkLst>
            <pc:docMk/>
            <pc:sldMk cId="3853174895" sldId="259"/>
            <ac:spMk id="34" creationId="{2BA91FA7-9EF1-F91D-C0D3-5D4269821F48}"/>
          </ac:spMkLst>
        </pc:spChg>
        <pc:spChg chg="add mod">
          <ac:chgData name="Kendra Dudfield" userId="188c5610-2df7-4da1-90cc-12232edb19d5" providerId="ADAL" clId="{7594DC39-5A36-6041-9031-C1C15D004A0C}" dt="2024-01-10T17:05:50.139" v="2615" actId="1076"/>
          <ac:spMkLst>
            <pc:docMk/>
            <pc:sldMk cId="3853174895" sldId="259"/>
            <ac:spMk id="35" creationId="{14456856-BA82-8B5E-5AAC-FCFA8766F0AE}"/>
          </ac:spMkLst>
        </pc:spChg>
        <pc:spChg chg="add mod">
          <ac:chgData name="Kendra Dudfield" userId="188c5610-2df7-4da1-90cc-12232edb19d5" providerId="ADAL" clId="{7594DC39-5A36-6041-9031-C1C15D004A0C}" dt="2024-01-11T12:21:27.961" v="2696" actId="1038"/>
          <ac:spMkLst>
            <pc:docMk/>
            <pc:sldMk cId="3853174895" sldId="259"/>
            <ac:spMk id="43" creationId="{049D0096-1A6A-8420-8A08-F437153FE339}"/>
          </ac:spMkLst>
        </pc:spChg>
        <pc:spChg chg="add mod">
          <ac:chgData name="Kendra Dudfield" userId="188c5610-2df7-4da1-90cc-12232edb19d5" providerId="ADAL" clId="{7594DC39-5A36-6041-9031-C1C15D004A0C}" dt="2024-01-23T15:37:15.465" v="2844" actId="1036"/>
          <ac:spMkLst>
            <pc:docMk/>
            <pc:sldMk cId="3853174895" sldId="259"/>
            <ac:spMk id="44" creationId="{609BAEEE-6DED-94CF-C073-7DFAF0C9045F}"/>
          </ac:spMkLst>
        </pc:spChg>
        <pc:spChg chg="add mod">
          <ac:chgData name="Kendra Dudfield" userId="188c5610-2df7-4da1-90cc-12232edb19d5" providerId="ADAL" clId="{7594DC39-5A36-6041-9031-C1C15D004A0C}" dt="2024-01-10T16:54:26.491" v="2490" actId="1076"/>
          <ac:spMkLst>
            <pc:docMk/>
            <pc:sldMk cId="3853174895" sldId="259"/>
            <ac:spMk id="45" creationId="{7CAABB1F-1053-ECDA-BECC-FAD24FC6DC4C}"/>
          </ac:spMkLst>
        </pc:spChg>
        <pc:spChg chg="add mod">
          <ac:chgData name="Kendra Dudfield" userId="188c5610-2df7-4da1-90cc-12232edb19d5" providerId="ADAL" clId="{7594DC39-5A36-6041-9031-C1C15D004A0C}" dt="2024-01-10T16:55:33.983" v="2498"/>
          <ac:spMkLst>
            <pc:docMk/>
            <pc:sldMk cId="3853174895" sldId="259"/>
            <ac:spMk id="46" creationId="{06D2C12A-28D4-38BB-1EFF-6DAB5458B579}"/>
          </ac:spMkLst>
        </pc:spChg>
        <pc:spChg chg="add del mod">
          <ac:chgData name="Kendra Dudfield" userId="188c5610-2df7-4da1-90cc-12232edb19d5" providerId="ADAL" clId="{7594DC39-5A36-6041-9031-C1C15D004A0C}" dt="2024-01-10T16:56:19.331" v="2504" actId="478"/>
          <ac:spMkLst>
            <pc:docMk/>
            <pc:sldMk cId="3853174895" sldId="259"/>
            <ac:spMk id="47" creationId="{6171B129-382E-8142-19FE-0633798B55AC}"/>
          </ac:spMkLst>
        </pc:spChg>
        <pc:spChg chg="add mod">
          <ac:chgData name="Kendra Dudfield" userId="188c5610-2df7-4da1-90cc-12232edb19d5" providerId="ADAL" clId="{7594DC39-5A36-6041-9031-C1C15D004A0C}" dt="2024-01-10T16:59:04.124" v="2541" actId="1036"/>
          <ac:spMkLst>
            <pc:docMk/>
            <pc:sldMk cId="3853174895" sldId="259"/>
            <ac:spMk id="48" creationId="{76734BFF-8B23-D9A3-222C-11334726FCED}"/>
          </ac:spMkLst>
        </pc:spChg>
        <pc:spChg chg="add mod">
          <ac:chgData name="Kendra Dudfield" userId="188c5610-2df7-4da1-90cc-12232edb19d5" providerId="ADAL" clId="{7594DC39-5A36-6041-9031-C1C15D004A0C}" dt="2024-01-10T16:56:13.916" v="2503" actId="14100"/>
          <ac:spMkLst>
            <pc:docMk/>
            <pc:sldMk cId="3853174895" sldId="259"/>
            <ac:spMk id="49" creationId="{F06D5EFE-D0E2-A906-E5DE-BA38EE1BB897}"/>
          </ac:spMkLst>
        </pc:spChg>
        <pc:spChg chg="add mod">
          <ac:chgData name="Kendra Dudfield" userId="188c5610-2df7-4da1-90cc-12232edb19d5" providerId="ADAL" clId="{7594DC39-5A36-6041-9031-C1C15D004A0C}" dt="2024-01-10T16:59:12.832" v="2542" actId="14100"/>
          <ac:spMkLst>
            <pc:docMk/>
            <pc:sldMk cId="3853174895" sldId="259"/>
            <ac:spMk id="50" creationId="{161D271E-6359-9915-CEC4-3E367B7614C2}"/>
          </ac:spMkLst>
        </pc:spChg>
        <pc:spChg chg="add mod">
          <ac:chgData name="Kendra Dudfield" userId="188c5610-2df7-4da1-90cc-12232edb19d5" providerId="ADAL" clId="{7594DC39-5A36-6041-9031-C1C15D004A0C}" dt="2024-01-10T17:01:21.409" v="2566"/>
          <ac:spMkLst>
            <pc:docMk/>
            <pc:sldMk cId="3853174895" sldId="259"/>
            <ac:spMk id="51" creationId="{70A757A1-610E-F212-7884-085D110A7652}"/>
          </ac:spMkLst>
        </pc:spChg>
        <pc:spChg chg="add mod">
          <ac:chgData name="Kendra Dudfield" userId="188c5610-2df7-4da1-90cc-12232edb19d5" providerId="ADAL" clId="{7594DC39-5A36-6041-9031-C1C15D004A0C}" dt="2024-01-10T17:02:40.309" v="2579" actId="14100"/>
          <ac:spMkLst>
            <pc:docMk/>
            <pc:sldMk cId="3853174895" sldId="259"/>
            <ac:spMk id="52" creationId="{CC5778BF-43DD-775E-5F21-23A026E43D15}"/>
          </ac:spMkLst>
        </pc:spChg>
        <pc:spChg chg="add mod">
          <ac:chgData name="Kendra Dudfield" userId="188c5610-2df7-4da1-90cc-12232edb19d5" providerId="ADAL" clId="{7594DC39-5A36-6041-9031-C1C15D004A0C}" dt="2024-01-10T17:04:04.881" v="2592" actId="1036"/>
          <ac:spMkLst>
            <pc:docMk/>
            <pc:sldMk cId="3853174895" sldId="259"/>
            <ac:spMk id="53" creationId="{E1B05B43-AC37-BF87-BACA-28E579BDC074}"/>
          </ac:spMkLst>
        </pc:spChg>
        <pc:spChg chg="add mod">
          <ac:chgData name="Kendra Dudfield" userId="188c5610-2df7-4da1-90cc-12232edb19d5" providerId="ADAL" clId="{7594DC39-5A36-6041-9031-C1C15D004A0C}" dt="2024-01-10T17:04:41.835" v="2601" actId="207"/>
          <ac:spMkLst>
            <pc:docMk/>
            <pc:sldMk cId="3853174895" sldId="259"/>
            <ac:spMk id="54" creationId="{906FED62-66D7-C7B8-03E4-2E88A1013C01}"/>
          </ac:spMkLst>
        </pc:spChg>
        <pc:grpChg chg="add del mod">
          <ac:chgData name="Kendra Dudfield" userId="188c5610-2df7-4da1-90cc-12232edb19d5" providerId="ADAL" clId="{7594DC39-5A36-6041-9031-C1C15D004A0C}" dt="2024-01-10T15:46:16.471" v="1570" actId="165"/>
          <ac:grpSpMkLst>
            <pc:docMk/>
            <pc:sldMk cId="3853174895" sldId="259"/>
            <ac:grpSpMk id="18" creationId="{9852BB49-809D-1EEC-E7D5-D7E1EC0B09C3}"/>
          </ac:grpSpMkLst>
        </pc:grpChg>
        <pc:grpChg chg="add mod">
          <ac:chgData name="Kendra Dudfield" userId="188c5610-2df7-4da1-90cc-12232edb19d5" providerId="ADAL" clId="{7594DC39-5A36-6041-9031-C1C15D004A0C}" dt="2024-01-10T15:18:09.657" v="1185" actId="164"/>
          <ac:grpSpMkLst>
            <pc:docMk/>
            <pc:sldMk cId="3853174895" sldId="259"/>
            <ac:grpSpMk id="27" creationId="{C51A7CAD-B9A3-4A2B-96C1-18B85997E7B3}"/>
          </ac:grpSpMkLst>
        </pc:grpChg>
        <pc:grpChg chg="add del mod">
          <ac:chgData name="Kendra Dudfield" userId="188c5610-2df7-4da1-90cc-12232edb19d5" providerId="ADAL" clId="{7594DC39-5A36-6041-9031-C1C15D004A0C}" dt="2024-01-10T15:22:45.467" v="1269" actId="21"/>
          <ac:grpSpMkLst>
            <pc:docMk/>
            <pc:sldMk cId="3853174895" sldId="259"/>
            <ac:grpSpMk id="28" creationId="{E626CC6E-89D9-D2FC-DDAF-B6A405363A22}"/>
          </ac:grpSpMkLst>
        </pc:grpChg>
        <pc:grpChg chg="add del mod">
          <ac:chgData name="Kendra Dudfield" userId="188c5610-2df7-4da1-90cc-12232edb19d5" providerId="ADAL" clId="{7594DC39-5A36-6041-9031-C1C15D004A0C}" dt="2024-01-10T16:57:55.654" v="2522" actId="478"/>
          <ac:grpSpMkLst>
            <pc:docMk/>
            <pc:sldMk cId="3853174895" sldId="259"/>
            <ac:grpSpMk id="31" creationId="{A56CB7A5-A265-D568-CADD-2F91B7A480B8}"/>
          </ac:grpSpMkLst>
        </pc:grpChg>
        <pc:picChg chg="add del mod">
          <ac:chgData name="Kendra Dudfield" userId="188c5610-2df7-4da1-90cc-12232edb19d5" providerId="ADAL" clId="{7594DC39-5A36-6041-9031-C1C15D004A0C}" dt="2024-01-10T15:56:30.619" v="1740" actId="21"/>
          <ac:picMkLst>
            <pc:docMk/>
            <pc:sldMk cId="3853174895" sldId="259"/>
            <ac:picMk id="5" creationId="{30D96A18-AD0E-7318-43EC-85D290B9E1BD}"/>
          </ac:picMkLst>
        </pc:picChg>
        <pc:picChg chg="del">
          <ac:chgData name="Kendra Dudfield" userId="188c5610-2df7-4da1-90cc-12232edb19d5" providerId="ADAL" clId="{7594DC39-5A36-6041-9031-C1C15D004A0C}" dt="2024-01-10T15:07:44.157" v="1114" actId="478"/>
          <ac:picMkLst>
            <pc:docMk/>
            <pc:sldMk cId="3853174895" sldId="259"/>
            <ac:picMk id="6" creationId="{00000000-0000-0000-0000-000000000000}"/>
          </ac:picMkLst>
        </pc:picChg>
        <pc:picChg chg="del">
          <ac:chgData name="Kendra Dudfield" userId="188c5610-2df7-4da1-90cc-12232edb19d5" providerId="ADAL" clId="{7594DC39-5A36-6041-9031-C1C15D004A0C}" dt="2024-01-10T15:07:42.612" v="1113" actId="478"/>
          <ac:picMkLst>
            <pc:docMk/>
            <pc:sldMk cId="3853174895" sldId="259"/>
            <ac:picMk id="7" creationId="{00000000-0000-0000-0000-000000000000}"/>
          </ac:picMkLst>
        </pc:picChg>
        <pc:picChg chg="add del mod modCrop">
          <ac:chgData name="Kendra Dudfield" userId="188c5610-2df7-4da1-90cc-12232edb19d5" providerId="ADAL" clId="{7594DC39-5A36-6041-9031-C1C15D004A0C}" dt="2024-01-10T15:55:30.024" v="1732" actId="478"/>
          <ac:picMkLst>
            <pc:docMk/>
            <pc:sldMk cId="3853174895" sldId="259"/>
            <ac:picMk id="8" creationId="{683FF0A4-7B10-740C-557D-621BFAA92F3B}"/>
          </ac:picMkLst>
        </pc:picChg>
        <pc:picChg chg="add mod topLvl modCrop">
          <ac:chgData name="Kendra Dudfield" userId="188c5610-2df7-4da1-90cc-12232edb19d5" providerId="ADAL" clId="{7594DC39-5A36-6041-9031-C1C15D004A0C}" dt="2024-01-11T12:21:41.334" v="2698" actId="1038"/>
          <ac:picMkLst>
            <pc:docMk/>
            <pc:sldMk cId="3853174895" sldId="259"/>
            <ac:picMk id="10" creationId="{B6F25392-38B5-8243-C003-AC2DBD55B1DB}"/>
          </ac:picMkLst>
        </pc:picChg>
        <pc:picChg chg="del">
          <ac:chgData name="Kendra Dudfield" userId="188c5610-2df7-4da1-90cc-12232edb19d5" providerId="ADAL" clId="{7594DC39-5A36-6041-9031-C1C15D004A0C}" dt="2024-01-10T14:54:47.765" v="1008" actId="478"/>
          <ac:picMkLst>
            <pc:docMk/>
            <pc:sldMk cId="3853174895" sldId="259"/>
            <ac:picMk id="13" creationId="{00000000-0000-0000-0000-000000000000}"/>
          </ac:picMkLst>
        </pc:picChg>
        <pc:picChg chg="del">
          <ac:chgData name="Kendra Dudfield" userId="188c5610-2df7-4da1-90cc-12232edb19d5" providerId="ADAL" clId="{7594DC39-5A36-6041-9031-C1C15D004A0C}" dt="2024-01-10T15:07:48.522" v="1118" actId="478"/>
          <ac:picMkLst>
            <pc:docMk/>
            <pc:sldMk cId="3853174895" sldId="259"/>
            <ac:picMk id="14" creationId="{00000000-0000-0000-0000-000000000000}"/>
          </ac:picMkLst>
        </pc:picChg>
        <pc:picChg chg="del mod">
          <ac:chgData name="Kendra Dudfield" userId="188c5610-2df7-4da1-90cc-12232edb19d5" providerId="ADAL" clId="{7594DC39-5A36-6041-9031-C1C15D004A0C}" dt="2024-01-10T15:07:45.711" v="1116" actId="478"/>
          <ac:picMkLst>
            <pc:docMk/>
            <pc:sldMk cId="3853174895" sldId="259"/>
            <ac:picMk id="15" creationId="{00000000-0000-0000-0000-000000000000}"/>
          </ac:picMkLst>
        </pc:picChg>
        <pc:picChg chg="del">
          <ac:chgData name="Kendra Dudfield" userId="188c5610-2df7-4da1-90cc-12232edb19d5" providerId="ADAL" clId="{7594DC39-5A36-6041-9031-C1C15D004A0C}" dt="2024-01-10T15:07:47.133" v="1117" actId="478"/>
          <ac:picMkLst>
            <pc:docMk/>
            <pc:sldMk cId="3853174895" sldId="259"/>
            <ac:picMk id="16" creationId="{00000000-0000-0000-0000-000000000000}"/>
          </ac:picMkLst>
        </pc:picChg>
        <pc:picChg chg="add del mod topLvl">
          <ac:chgData name="Kendra Dudfield" userId="188c5610-2df7-4da1-90cc-12232edb19d5" providerId="ADAL" clId="{7594DC39-5A36-6041-9031-C1C15D004A0C}" dt="2024-01-10T15:58:23.942" v="1761" actId="478"/>
          <ac:picMkLst>
            <pc:docMk/>
            <pc:sldMk cId="3853174895" sldId="259"/>
            <ac:picMk id="17" creationId="{56CE56B4-072C-18E5-A956-6F8B7406AA7B}"/>
          </ac:picMkLst>
        </pc:picChg>
        <pc:picChg chg="add mod">
          <ac:chgData name="Kendra Dudfield" userId="188c5610-2df7-4da1-90cc-12232edb19d5" providerId="ADAL" clId="{7594DC39-5A36-6041-9031-C1C15D004A0C}" dt="2024-01-10T15:12:34.215" v="1131" actId="1076"/>
          <ac:picMkLst>
            <pc:docMk/>
            <pc:sldMk cId="3853174895" sldId="259"/>
            <ac:picMk id="20" creationId="{EF9DB000-05B6-B4C8-AA21-8DB065215C5C}"/>
          </ac:picMkLst>
        </pc:picChg>
        <pc:picChg chg="add mod">
          <ac:chgData name="Kendra Dudfield" userId="188c5610-2df7-4da1-90cc-12232edb19d5" providerId="ADAL" clId="{7594DC39-5A36-6041-9031-C1C15D004A0C}" dt="2024-01-10T15:12:44.249" v="1132"/>
          <ac:picMkLst>
            <pc:docMk/>
            <pc:sldMk cId="3853174895" sldId="259"/>
            <ac:picMk id="21" creationId="{140BFB8E-8A96-5509-3EA5-B7FA47B36922}"/>
          </ac:picMkLst>
        </pc:picChg>
        <pc:picChg chg="add mod modCrop">
          <ac:chgData name="Kendra Dudfield" userId="188c5610-2df7-4da1-90cc-12232edb19d5" providerId="ADAL" clId="{7594DC39-5A36-6041-9031-C1C15D004A0C}" dt="2024-01-10T15:19:30.948" v="1199" actId="164"/>
          <ac:picMkLst>
            <pc:docMk/>
            <pc:sldMk cId="3853174895" sldId="259"/>
            <ac:picMk id="22" creationId="{B06B9AE7-092B-55D6-74D8-98EBB44576C8}"/>
          </ac:picMkLst>
        </pc:picChg>
        <pc:picChg chg="add mod modCrop">
          <ac:chgData name="Kendra Dudfield" userId="188c5610-2df7-4da1-90cc-12232edb19d5" providerId="ADAL" clId="{7594DC39-5A36-6041-9031-C1C15D004A0C}" dt="2024-01-10T15:21:57.091" v="1263" actId="164"/>
          <ac:picMkLst>
            <pc:docMk/>
            <pc:sldMk cId="3853174895" sldId="259"/>
            <ac:picMk id="23" creationId="{1359363A-8B02-1D6A-2045-F8F6106D411C}"/>
          </ac:picMkLst>
        </pc:picChg>
        <pc:picChg chg="del mod">
          <ac:chgData name="Kendra Dudfield" userId="188c5610-2df7-4da1-90cc-12232edb19d5" providerId="ADAL" clId="{7594DC39-5A36-6041-9031-C1C15D004A0C}" dt="2024-01-10T15:07:40.989" v="1112" actId="478"/>
          <ac:picMkLst>
            <pc:docMk/>
            <pc:sldMk cId="3853174895" sldId="259"/>
            <ac:picMk id="24" creationId="{00000000-0000-0000-0000-000000000000}"/>
          </ac:picMkLst>
        </pc:picChg>
        <pc:picChg chg="add mod">
          <ac:chgData name="Kendra Dudfield" userId="188c5610-2df7-4da1-90cc-12232edb19d5" providerId="ADAL" clId="{7594DC39-5A36-6041-9031-C1C15D004A0C}" dt="2024-01-10T15:19:30.948" v="1199" actId="164"/>
          <ac:picMkLst>
            <pc:docMk/>
            <pc:sldMk cId="3853174895" sldId="259"/>
            <ac:picMk id="25" creationId="{379B7381-0A58-31A6-7C4D-A797C9A45267}"/>
          </ac:picMkLst>
        </pc:picChg>
        <pc:picChg chg="add mod">
          <ac:chgData name="Kendra Dudfield" userId="188c5610-2df7-4da1-90cc-12232edb19d5" providerId="ADAL" clId="{7594DC39-5A36-6041-9031-C1C15D004A0C}" dt="2024-01-10T15:21:57.091" v="1263" actId="164"/>
          <ac:picMkLst>
            <pc:docMk/>
            <pc:sldMk cId="3853174895" sldId="259"/>
            <ac:picMk id="30" creationId="{72F0A519-16E0-A449-0351-82E2318ED062}"/>
          </ac:picMkLst>
        </pc:picChg>
        <pc:picChg chg="add del mod">
          <ac:chgData name="Kendra Dudfield" userId="188c5610-2df7-4da1-90cc-12232edb19d5" providerId="ADAL" clId="{7594DC39-5A36-6041-9031-C1C15D004A0C}" dt="2024-01-10T15:46:01.928" v="1565" actId="478"/>
          <ac:picMkLst>
            <pc:docMk/>
            <pc:sldMk cId="3853174895" sldId="259"/>
            <ac:picMk id="37" creationId="{257699E9-7C7B-E439-C500-DE698593CA5D}"/>
          </ac:picMkLst>
        </pc:picChg>
        <pc:picChg chg="add del mod">
          <ac:chgData name="Kendra Dudfield" userId="188c5610-2df7-4da1-90cc-12232edb19d5" providerId="ADAL" clId="{7594DC39-5A36-6041-9031-C1C15D004A0C}" dt="2024-01-10T15:47:08.223" v="1582" actId="478"/>
          <ac:picMkLst>
            <pc:docMk/>
            <pc:sldMk cId="3853174895" sldId="259"/>
            <ac:picMk id="39" creationId="{C425C448-0544-4060-DBFA-FB07C7DC41E5}"/>
          </ac:picMkLst>
        </pc:picChg>
        <pc:picChg chg="add del mod">
          <ac:chgData name="Kendra Dudfield" userId="188c5610-2df7-4da1-90cc-12232edb19d5" providerId="ADAL" clId="{7594DC39-5A36-6041-9031-C1C15D004A0C}" dt="2024-01-10T15:55:27.744" v="1731" actId="478"/>
          <ac:picMkLst>
            <pc:docMk/>
            <pc:sldMk cId="3853174895" sldId="259"/>
            <ac:picMk id="41" creationId="{1627C710-48E5-E8D9-EE1F-0E3E9F56CAD2}"/>
          </ac:picMkLst>
        </pc:picChg>
        <pc:picChg chg="add mod">
          <ac:chgData name="Kendra Dudfield" userId="188c5610-2df7-4da1-90cc-12232edb19d5" providerId="ADAL" clId="{7594DC39-5A36-6041-9031-C1C15D004A0C}" dt="2024-01-10T15:56:50.285" v="1742" actId="167"/>
          <ac:picMkLst>
            <pc:docMk/>
            <pc:sldMk cId="3853174895" sldId="259"/>
            <ac:picMk id="42" creationId="{F43C0D3E-26E8-A09E-A1E0-42EEF9362BC6}"/>
          </ac:picMkLst>
        </pc:picChg>
        <pc:picChg chg="del">
          <ac:chgData name="Kendra Dudfield" userId="188c5610-2df7-4da1-90cc-12232edb19d5" providerId="ADAL" clId="{7594DC39-5A36-6041-9031-C1C15D004A0C}" dt="2024-01-10T14:59:01.589" v="1031" actId="478"/>
          <ac:picMkLst>
            <pc:docMk/>
            <pc:sldMk cId="3853174895" sldId="259"/>
            <ac:picMk id="2053" creationId="{00000000-0000-0000-0000-000000000000}"/>
          </ac:picMkLst>
        </pc:picChg>
      </pc:sldChg>
      <pc:sldChg chg="addSp delSp modSp add mod ord">
        <pc:chgData name="Kendra Dudfield" userId="188c5610-2df7-4da1-90cc-12232edb19d5" providerId="ADAL" clId="{7594DC39-5A36-6041-9031-C1C15D004A0C}" dt="2024-01-25T15:29:03.572" v="3275" actId="255"/>
        <pc:sldMkLst>
          <pc:docMk/>
          <pc:sldMk cId="4145390176" sldId="260"/>
        </pc:sldMkLst>
        <pc:spChg chg="add mod">
          <ac:chgData name="Kendra Dudfield" userId="188c5610-2df7-4da1-90cc-12232edb19d5" providerId="ADAL" clId="{7594DC39-5A36-6041-9031-C1C15D004A0C}" dt="2024-01-25T15:25:53.134" v="3245" actId="1037"/>
          <ac:spMkLst>
            <pc:docMk/>
            <pc:sldMk cId="4145390176" sldId="260"/>
            <ac:spMk id="2" creationId="{E8EC5EEA-2D74-A1D2-D809-49E5601B025E}"/>
          </ac:spMkLst>
        </pc:spChg>
        <pc:spChg chg="mod">
          <ac:chgData name="Kendra Dudfield" userId="188c5610-2df7-4da1-90cc-12232edb19d5" providerId="ADAL" clId="{7594DC39-5A36-6041-9031-C1C15D004A0C}" dt="2024-01-25T15:25:29.004" v="3196" actId="1076"/>
          <ac:spMkLst>
            <pc:docMk/>
            <pc:sldMk cId="4145390176" sldId="260"/>
            <ac:spMk id="7" creationId="{D8BFB613-859C-7D4B-FF5C-EB6921C8D871}"/>
          </ac:spMkLst>
        </pc:spChg>
        <pc:spChg chg="mod">
          <ac:chgData name="Kendra Dudfield" userId="188c5610-2df7-4da1-90cc-12232edb19d5" providerId="ADAL" clId="{7594DC39-5A36-6041-9031-C1C15D004A0C}" dt="2024-01-25T15:29:03.572" v="3275" actId="255"/>
          <ac:spMkLst>
            <pc:docMk/>
            <pc:sldMk cId="4145390176" sldId="260"/>
            <ac:spMk id="8" creationId="{3B74A5BA-683A-D3B2-4957-4805C2FEF3BB}"/>
          </ac:spMkLst>
        </pc:spChg>
        <pc:spChg chg="del mod">
          <ac:chgData name="Kendra Dudfield" userId="188c5610-2df7-4da1-90cc-12232edb19d5" providerId="ADAL" clId="{7594DC39-5A36-6041-9031-C1C15D004A0C}" dt="2024-01-10T16:48:18.444" v="2391" actId="478"/>
          <ac:spMkLst>
            <pc:docMk/>
            <pc:sldMk cId="4145390176" sldId="260"/>
            <ac:spMk id="8" creationId="{E3E0766A-E857-0DA1-1D0C-22FDA768E4C0}"/>
          </ac:spMkLst>
        </pc:spChg>
        <pc:spChg chg="add del mod">
          <ac:chgData name="Kendra Dudfield" userId="188c5610-2df7-4da1-90cc-12232edb19d5" providerId="ADAL" clId="{7594DC39-5A36-6041-9031-C1C15D004A0C}" dt="2024-01-25T15:08:16.009" v="2867" actId="478"/>
          <ac:spMkLst>
            <pc:docMk/>
            <pc:sldMk cId="4145390176" sldId="260"/>
            <ac:spMk id="10" creationId="{DF31ED7C-AA2B-0BFA-C039-2E601D126EA4}"/>
          </ac:spMkLst>
        </pc:spChg>
        <pc:spChg chg="mod">
          <ac:chgData name="Kendra Dudfield" userId="188c5610-2df7-4da1-90cc-12232edb19d5" providerId="ADAL" clId="{7594DC39-5A36-6041-9031-C1C15D004A0C}" dt="2024-01-25T15:28:58.097" v="3270" actId="404"/>
          <ac:spMkLst>
            <pc:docMk/>
            <pc:sldMk cId="4145390176" sldId="260"/>
            <ac:spMk id="11" creationId="{C49EE0EB-5A7B-3D86-6A4F-206B8A56D1A4}"/>
          </ac:spMkLst>
        </pc:spChg>
        <pc:spChg chg="mod">
          <ac:chgData name="Kendra Dudfield" userId="188c5610-2df7-4da1-90cc-12232edb19d5" providerId="ADAL" clId="{7594DC39-5A36-6041-9031-C1C15D004A0C}" dt="2024-01-10T16:18:23.509" v="2109" actId="166"/>
          <ac:spMkLst>
            <pc:docMk/>
            <pc:sldMk cId="4145390176" sldId="260"/>
            <ac:spMk id="12" creationId="{18E093D3-E8C1-0297-582A-60870D4A229F}"/>
          </ac:spMkLst>
        </pc:spChg>
        <pc:spChg chg="add del mod">
          <ac:chgData name="Kendra Dudfield" userId="188c5610-2df7-4da1-90cc-12232edb19d5" providerId="ADAL" clId="{7594DC39-5A36-6041-9031-C1C15D004A0C}" dt="2024-01-25T15:16:27.807" v="2972" actId="21"/>
          <ac:spMkLst>
            <pc:docMk/>
            <pc:sldMk cId="4145390176" sldId="260"/>
            <ac:spMk id="12" creationId="{7DCA821E-595E-3576-F6E4-07062A089250}"/>
          </ac:spMkLst>
        </pc:spChg>
        <pc:spChg chg="add del mod">
          <ac:chgData name="Kendra Dudfield" userId="188c5610-2df7-4da1-90cc-12232edb19d5" providerId="ADAL" clId="{7594DC39-5A36-6041-9031-C1C15D004A0C}" dt="2024-01-25T15:07:52.548" v="2854" actId="478"/>
          <ac:spMkLst>
            <pc:docMk/>
            <pc:sldMk cId="4145390176" sldId="260"/>
            <ac:spMk id="13" creationId="{72A3C4AC-AB94-159E-6C81-A7DBD98C0FB1}"/>
          </ac:spMkLst>
        </pc:spChg>
        <pc:spChg chg="add del mod">
          <ac:chgData name="Kendra Dudfield" userId="188c5610-2df7-4da1-90cc-12232edb19d5" providerId="ADAL" clId="{7594DC39-5A36-6041-9031-C1C15D004A0C}" dt="2024-01-25T15:08:09.752" v="2864" actId="478"/>
          <ac:spMkLst>
            <pc:docMk/>
            <pc:sldMk cId="4145390176" sldId="260"/>
            <ac:spMk id="14" creationId="{BC1A70A2-1705-368D-402A-B5395C5A881B}"/>
          </ac:spMkLst>
        </pc:spChg>
        <pc:spChg chg="mod">
          <ac:chgData name="Kendra Dudfield" userId="188c5610-2df7-4da1-90cc-12232edb19d5" providerId="ADAL" clId="{7594DC39-5A36-6041-9031-C1C15D004A0C}" dt="2024-01-25T15:28:59.283" v="3272" actId="404"/>
          <ac:spMkLst>
            <pc:docMk/>
            <pc:sldMk cId="4145390176" sldId="260"/>
            <ac:spMk id="17" creationId="{B9691407-712B-1400-936F-E2FA6FE7BA49}"/>
          </ac:spMkLst>
        </pc:spChg>
        <pc:spChg chg="mod">
          <ac:chgData name="Kendra Dudfield" userId="188c5610-2df7-4da1-90cc-12232edb19d5" providerId="ADAL" clId="{7594DC39-5A36-6041-9031-C1C15D004A0C}" dt="2024-01-25T15:25:09.501" v="3191" actId="14100"/>
          <ac:spMkLst>
            <pc:docMk/>
            <pc:sldMk cId="4145390176" sldId="260"/>
            <ac:spMk id="18" creationId="{D1D420BA-14E7-143B-1697-8083D4C219E6}"/>
          </ac:spMkLst>
        </pc:spChg>
        <pc:spChg chg="add del mod">
          <ac:chgData name="Kendra Dudfield" userId="188c5610-2df7-4da1-90cc-12232edb19d5" providerId="ADAL" clId="{7594DC39-5A36-6041-9031-C1C15D004A0C}" dt="2024-01-25T15:18:16.695" v="3129" actId="478"/>
          <ac:spMkLst>
            <pc:docMk/>
            <pc:sldMk cId="4145390176" sldId="260"/>
            <ac:spMk id="19" creationId="{EF85A80C-1824-C20B-E87A-AB734500A115}"/>
          </ac:spMkLst>
        </pc:spChg>
        <pc:spChg chg="del mod">
          <ac:chgData name="Kendra Dudfield" userId="188c5610-2df7-4da1-90cc-12232edb19d5" providerId="ADAL" clId="{7594DC39-5A36-6041-9031-C1C15D004A0C}" dt="2024-01-10T16:13:41.848" v="1969" actId="478"/>
          <ac:spMkLst>
            <pc:docMk/>
            <pc:sldMk cId="4145390176" sldId="260"/>
            <ac:spMk id="20" creationId="{88E0F5E1-994F-BF71-7A1C-36A7F5C381A0}"/>
          </ac:spMkLst>
        </pc:spChg>
        <pc:spChg chg="add mod">
          <ac:chgData name="Kendra Dudfield" userId="188c5610-2df7-4da1-90cc-12232edb19d5" providerId="ADAL" clId="{7594DC39-5A36-6041-9031-C1C15D004A0C}" dt="2024-01-25T15:26:50.134" v="3257" actId="1036"/>
          <ac:spMkLst>
            <pc:docMk/>
            <pc:sldMk cId="4145390176" sldId="260"/>
            <ac:spMk id="20" creationId="{954F66A5-84A3-911C-67AE-47DBDE3EAB3E}"/>
          </ac:spMkLst>
        </pc:spChg>
        <pc:spChg chg="del mod">
          <ac:chgData name="Kendra Dudfield" userId="188c5610-2df7-4da1-90cc-12232edb19d5" providerId="ADAL" clId="{7594DC39-5A36-6041-9031-C1C15D004A0C}" dt="2024-01-25T15:19:38.714" v="3138" actId="478"/>
          <ac:spMkLst>
            <pc:docMk/>
            <pc:sldMk cId="4145390176" sldId="260"/>
            <ac:spMk id="21" creationId="{56B85755-BE8B-B93C-DCB3-190832F5523F}"/>
          </ac:spMkLst>
        </pc:spChg>
        <pc:spChg chg="del mod">
          <ac:chgData name="Kendra Dudfield" userId="188c5610-2df7-4da1-90cc-12232edb19d5" providerId="ADAL" clId="{7594DC39-5A36-6041-9031-C1C15D004A0C}" dt="2024-01-10T16:13:34.389" v="1964" actId="478"/>
          <ac:spMkLst>
            <pc:docMk/>
            <pc:sldMk cId="4145390176" sldId="260"/>
            <ac:spMk id="22" creationId="{04075DE4-9D33-5B37-766E-162E5DE79560}"/>
          </ac:spMkLst>
        </pc:spChg>
        <pc:spChg chg="del">
          <ac:chgData name="Kendra Dudfield" userId="188c5610-2df7-4da1-90cc-12232edb19d5" providerId="ADAL" clId="{7594DC39-5A36-6041-9031-C1C15D004A0C}" dt="2024-01-10T16:13:36.892" v="1965" actId="478"/>
          <ac:spMkLst>
            <pc:docMk/>
            <pc:sldMk cId="4145390176" sldId="260"/>
            <ac:spMk id="25" creationId="{66B10B27-59F9-E84C-6F34-FCFE1C42DEB1}"/>
          </ac:spMkLst>
        </pc:spChg>
        <pc:spChg chg="del mod">
          <ac:chgData name="Kendra Dudfield" userId="188c5610-2df7-4da1-90cc-12232edb19d5" providerId="ADAL" clId="{7594DC39-5A36-6041-9031-C1C15D004A0C}" dt="2024-01-10T16:13:43.954" v="1970" actId="478"/>
          <ac:spMkLst>
            <pc:docMk/>
            <pc:sldMk cId="4145390176" sldId="260"/>
            <ac:spMk id="28" creationId="{13A0ADEA-0B22-F3C4-3F7B-0331F508CBA0}"/>
          </ac:spMkLst>
        </pc:spChg>
        <pc:spChg chg="del">
          <ac:chgData name="Kendra Dudfield" userId="188c5610-2df7-4da1-90cc-12232edb19d5" providerId="ADAL" clId="{7594DC39-5A36-6041-9031-C1C15D004A0C}" dt="2024-01-10T16:13:32.709" v="1962" actId="478"/>
          <ac:spMkLst>
            <pc:docMk/>
            <pc:sldMk cId="4145390176" sldId="260"/>
            <ac:spMk id="29" creationId="{6AC4A76A-3918-8CB6-7E94-C00AE3FC70AC}"/>
          </ac:spMkLst>
        </pc:spChg>
        <pc:spChg chg="add del mod">
          <ac:chgData name="Kendra Dudfield" userId="188c5610-2df7-4da1-90cc-12232edb19d5" providerId="ADAL" clId="{7594DC39-5A36-6041-9031-C1C15D004A0C}" dt="2024-01-25T15:08:12.007" v="2865" actId="478"/>
          <ac:spMkLst>
            <pc:docMk/>
            <pc:sldMk cId="4145390176" sldId="260"/>
            <ac:spMk id="38" creationId="{0C727BBA-E68B-1A54-CF6F-F255547C8E3F}"/>
          </ac:spMkLst>
        </pc:spChg>
        <pc:spChg chg="add del mod">
          <ac:chgData name="Kendra Dudfield" userId="188c5610-2df7-4da1-90cc-12232edb19d5" providerId="ADAL" clId="{7594DC39-5A36-6041-9031-C1C15D004A0C}" dt="2024-01-25T15:08:13.921" v="2866" actId="478"/>
          <ac:spMkLst>
            <pc:docMk/>
            <pc:sldMk cId="4145390176" sldId="260"/>
            <ac:spMk id="39" creationId="{D4BBB4B5-615B-E651-97C7-8290CD324320}"/>
          </ac:spMkLst>
        </pc:spChg>
        <pc:spChg chg="add del mod">
          <ac:chgData name="Kendra Dudfield" userId="188c5610-2df7-4da1-90cc-12232edb19d5" providerId="ADAL" clId="{7594DC39-5A36-6041-9031-C1C15D004A0C}" dt="2024-01-25T15:15:31.684" v="2964" actId="478"/>
          <ac:spMkLst>
            <pc:docMk/>
            <pc:sldMk cId="4145390176" sldId="260"/>
            <ac:spMk id="40" creationId="{1B114F3E-4AB4-F6AE-A0F0-B917BB1942BB}"/>
          </ac:spMkLst>
        </pc:spChg>
        <pc:spChg chg="add mod">
          <ac:chgData name="Kendra Dudfield" userId="188c5610-2df7-4da1-90cc-12232edb19d5" providerId="ADAL" clId="{7594DC39-5A36-6041-9031-C1C15D004A0C}" dt="2024-01-25T15:14:11.926" v="2948" actId="14100"/>
          <ac:spMkLst>
            <pc:docMk/>
            <pc:sldMk cId="4145390176" sldId="260"/>
            <ac:spMk id="41" creationId="{7EE6248A-4F58-E7AC-5B8E-F628C8E9D154}"/>
          </ac:spMkLst>
        </pc:spChg>
        <pc:spChg chg="add del mod">
          <ac:chgData name="Kendra Dudfield" userId="188c5610-2df7-4da1-90cc-12232edb19d5" providerId="ADAL" clId="{7594DC39-5A36-6041-9031-C1C15D004A0C}" dt="2024-01-10T16:47:09.678" v="2326"/>
          <ac:spMkLst>
            <pc:docMk/>
            <pc:sldMk cId="4145390176" sldId="260"/>
            <ac:spMk id="42" creationId="{379EE712-58FE-8ABE-C058-CF08D588458B}"/>
          </ac:spMkLst>
        </pc:spChg>
        <pc:spChg chg="add mod">
          <ac:chgData name="Kendra Dudfield" userId="188c5610-2df7-4da1-90cc-12232edb19d5" providerId="ADAL" clId="{7594DC39-5A36-6041-9031-C1C15D004A0C}" dt="2024-01-25T15:26:10.724" v="3249" actId="14100"/>
          <ac:spMkLst>
            <pc:docMk/>
            <pc:sldMk cId="4145390176" sldId="260"/>
            <ac:spMk id="43" creationId="{526049C6-0F48-4076-8082-2C739577D187}"/>
          </ac:spMkLst>
        </pc:spChg>
        <pc:spChg chg="add mod">
          <ac:chgData name="Kendra Dudfield" userId="188c5610-2df7-4da1-90cc-12232edb19d5" providerId="ADAL" clId="{7594DC39-5A36-6041-9031-C1C15D004A0C}" dt="2024-01-25T15:14:43.234" v="2952" actId="14100"/>
          <ac:spMkLst>
            <pc:docMk/>
            <pc:sldMk cId="4145390176" sldId="260"/>
            <ac:spMk id="44" creationId="{BA7E8EF9-C15A-3C5B-2430-29130B07816C}"/>
          </ac:spMkLst>
        </pc:spChg>
        <pc:spChg chg="add mod">
          <ac:chgData name="Kendra Dudfield" userId="188c5610-2df7-4da1-90cc-12232edb19d5" providerId="ADAL" clId="{7594DC39-5A36-6041-9031-C1C15D004A0C}" dt="2024-01-25T15:25:43.717" v="3233" actId="1035"/>
          <ac:spMkLst>
            <pc:docMk/>
            <pc:sldMk cId="4145390176" sldId="260"/>
            <ac:spMk id="45" creationId="{AE197245-D6EC-2733-670D-EE342536C1CE}"/>
          </ac:spMkLst>
        </pc:spChg>
        <pc:grpChg chg="add del mod">
          <ac:chgData name="Kendra Dudfield" userId="188c5610-2df7-4da1-90cc-12232edb19d5" providerId="ADAL" clId="{7594DC39-5A36-6041-9031-C1C15D004A0C}" dt="2024-01-25T15:07:48.813" v="2852" actId="478"/>
          <ac:grpSpMkLst>
            <pc:docMk/>
            <pc:sldMk cId="4145390176" sldId="260"/>
            <ac:grpSpMk id="9" creationId="{A59A2C67-CB09-7814-A065-1569F57912F3}"/>
          </ac:grpSpMkLst>
        </pc:grpChg>
        <pc:grpChg chg="del">
          <ac:chgData name="Kendra Dudfield" userId="188c5610-2df7-4da1-90cc-12232edb19d5" providerId="ADAL" clId="{7594DC39-5A36-6041-9031-C1C15D004A0C}" dt="2024-01-10T16:13:38.763" v="1967" actId="478"/>
          <ac:grpSpMkLst>
            <pc:docMk/>
            <pc:sldMk cId="4145390176" sldId="260"/>
            <ac:grpSpMk id="27" creationId="{9FDC191B-5C42-10C7-8CEA-83C75AE6E8B2}"/>
          </ac:grpSpMkLst>
        </pc:grpChg>
        <pc:picChg chg="add mod">
          <ac:chgData name="Kendra Dudfield" userId="188c5610-2df7-4da1-90cc-12232edb19d5" providerId="ADAL" clId="{7594DC39-5A36-6041-9031-C1C15D004A0C}" dt="2024-01-10T16:17:34.993" v="2104" actId="164"/>
          <ac:picMkLst>
            <pc:docMk/>
            <pc:sldMk cId="4145390176" sldId="260"/>
            <ac:picMk id="2" creationId="{C2CB6F83-731F-22A0-0E65-3F198FFD7C72}"/>
          </ac:picMkLst>
        </pc:picChg>
        <pc:picChg chg="add mod">
          <ac:chgData name="Kendra Dudfield" userId="188c5610-2df7-4da1-90cc-12232edb19d5" providerId="ADAL" clId="{7594DC39-5A36-6041-9031-C1C15D004A0C}" dt="2024-01-10T16:17:34.993" v="2104" actId="164"/>
          <ac:picMkLst>
            <pc:docMk/>
            <pc:sldMk cId="4145390176" sldId="260"/>
            <ac:picMk id="3" creationId="{3853AD67-D2CB-B5C8-D950-073FDA9491EB}"/>
          </ac:picMkLst>
        </pc:picChg>
        <pc:picChg chg="add mod">
          <ac:chgData name="Kendra Dudfield" userId="188c5610-2df7-4da1-90cc-12232edb19d5" providerId="ADAL" clId="{7594DC39-5A36-6041-9031-C1C15D004A0C}" dt="2024-01-10T16:17:34.993" v="2104" actId="164"/>
          <ac:picMkLst>
            <pc:docMk/>
            <pc:sldMk cId="4145390176" sldId="260"/>
            <ac:picMk id="4" creationId="{8CC25687-563B-FEC3-4FA7-79F967359CAC}"/>
          </ac:picMkLst>
        </pc:picChg>
        <pc:picChg chg="add mod">
          <ac:chgData name="Kendra Dudfield" userId="188c5610-2df7-4da1-90cc-12232edb19d5" providerId="ADAL" clId="{7594DC39-5A36-6041-9031-C1C15D004A0C}" dt="2024-01-10T16:17:34.993" v="2104" actId="164"/>
          <ac:picMkLst>
            <pc:docMk/>
            <pc:sldMk cId="4145390176" sldId="260"/>
            <ac:picMk id="5" creationId="{D88730F3-C8D4-25F0-4D01-F5B9531F80DD}"/>
          </ac:picMkLst>
        </pc:picChg>
        <pc:picChg chg="add mod">
          <ac:chgData name="Kendra Dudfield" userId="188c5610-2df7-4da1-90cc-12232edb19d5" providerId="ADAL" clId="{7594DC39-5A36-6041-9031-C1C15D004A0C}" dt="2024-01-10T16:17:34.993" v="2104" actId="164"/>
          <ac:picMkLst>
            <pc:docMk/>
            <pc:sldMk cId="4145390176" sldId="260"/>
            <ac:picMk id="6" creationId="{3F1E6C38-1E7F-E92F-B241-74E12B94695D}"/>
          </ac:picMkLst>
        </pc:picChg>
        <pc:picChg chg="add del mod">
          <ac:chgData name="Kendra Dudfield" userId="188c5610-2df7-4da1-90cc-12232edb19d5" providerId="ADAL" clId="{7594DC39-5A36-6041-9031-C1C15D004A0C}" dt="2024-01-10T16:19:27.375" v="2115" actId="21"/>
          <ac:picMkLst>
            <pc:docMk/>
            <pc:sldMk cId="4145390176" sldId="260"/>
            <ac:picMk id="10" creationId="{75413434-D806-B0C2-5F06-72B086A69083}"/>
          </ac:picMkLst>
        </pc:picChg>
        <pc:picChg chg="del mod">
          <ac:chgData name="Kendra Dudfield" userId="188c5610-2df7-4da1-90cc-12232edb19d5" providerId="ADAL" clId="{7594DC39-5A36-6041-9031-C1C15D004A0C}" dt="2024-01-25T15:15:28.155" v="2963" actId="478"/>
          <ac:picMkLst>
            <pc:docMk/>
            <pc:sldMk cId="4145390176" sldId="260"/>
            <ac:picMk id="15" creationId="{66382399-32E2-8CE9-1E97-DB3B14278212}"/>
          </ac:picMkLst>
        </pc:picChg>
        <pc:picChg chg="add del mod">
          <ac:chgData name="Kendra Dudfield" userId="188c5610-2df7-4da1-90cc-12232edb19d5" providerId="ADAL" clId="{7594DC39-5A36-6041-9031-C1C15D004A0C}" dt="2024-01-25T15:22:00.159" v="3141" actId="108"/>
          <ac:picMkLst>
            <pc:docMk/>
            <pc:sldMk cId="4145390176" sldId="260"/>
            <ac:picMk id="16" creationId="{6CA0AC66-116B-7B87-27BA-86978CED6522}"/>
          </ac:picMkLst>
        </pc:picChg>
        <pc:picChg chg="add del mod">
          <ac:chgData name="Kendra Dudfield" userId="188c5610-2df7-4da1-90cc-12232edb19d5" providerId="ADAL" clId="{7594DC39-5A36-6041-9031-C1C15D004A0C}" dt="2024-01-10T16:23:55.350" v="2138" actId="478"/>
          <ac:picMkLst>
            <pc:docMk/>
            <pc:sldMk cId="4145390176" sldId="260"/>
            <ac:picMk id="17" creationId="{60699FFB-3780-3499-F9D6-22C61ACB57F5}"/>
          </ac:picMkLst>
        </pc:picChg>
        <pc:picChg chg="add del mod">
          <ac:chgData name="Kendra Dudfield" userId="188c5610-2df7-4da1-90cc-12232edb19d5" providerId="ADAL" clId="{7594DC39-5A36-6041-9031-C1C15D004A0C}" dt="2024-01-10T16:29:15.845" v="2204" actId="478"/>
          <ac:picMkLst>
            <pc:docMk/>
            <pc:sldMk cId="4145390176" sldId="260"/>
            <ac:picMk id="21" creationId="{284E2F10-C115-2868-5574-AADEFE0F0EB1}"/>
          </ac:picMkLst>
        </pc:picChg>
        <pc:picChg chg="add del mod">
          <ac:chgData name="Kendra Dudfield" userId="188c5610-2df7-4da1-90cc-12232edb19d5" providerId="ADAL" clId="{7594DC39-5A36-6041-9031-C1C15D004A0C}" dt="2024-01-10T16:28:43.564" v="2198" actId="21"/>
          <ac:picMkLst>
            <pc:docMk/>
            <pc:sldMk cId="4145390176" sldId="260"/>
            <ac:picMk id="24" creationId="{51F45E98-850B-A260-9DD2-F92F03F8A403}"/>
          </ac:picMkLst>
        </pc:picChg>
        <pc:picChg chg="add del mod">
          <ac:chgData name="Kendra Dudfield" userId="188c5610-2df7-4da1-90cc-12232edb19d5" providerId="ADAL" clId="{7594DC39-5A36-6041-9031-C1C15D004A0C}" dt="2024-01-10T16:28:39.994" v="2197" actId="21"/>
          <ac:picMkLst>
            <pc:docMk/>
            <pc:sldMk cId="4145390176" sldId="260"/>
            <ac:picMk id="31" creationId="{82C3E8F7-A3E6-AEBE-660A-651E9582715A}"/>
          </ac:picMkLst>
        </pc:picChg>
        <pc:picChg chg="add del mod">
          <ac:chgData name="Kendra Dudfield" userId="188c5610-2df7-4da1-90cc-12232edb19d5" providerId="ADAL" clId="{7594DC39-5A36-6041-9031-C1C15D004A0C}" dt="2024-01-10T16:29:06.050" v="2202" actId="21"/>
          <ac:picMkLst>
            <pc:docMk/>
            <pc:sldMk cId="4145390176" sldId="260"/>
            <ac:picMk id="33" creationId="{CA91E48C-1A1C-A683-920F-71A7E48A2C82}"/>
          </ac:picMkLst>
        </pc:picChg>
        <pc:picChg chg="add del mod">
          <ac:chgData name="Kendra Dudfield" userId="188c5610-2df7-4da1-90cc-12232edb19d5" providerId="ADAL" clId="{7594DC39-5A36-6041-9031-C1C15D004A0C}" dt="2024-01-25T15:27:18.022" v="3263" actId="1076"/>
          <ac:picMkLst>
            <pc:docMk/>
            <pc:sldMk cId="4145390176" sldId="260"/>
            <ac:picMk id="35" creationId="{96F59164-9A80-1EFD-AB99-E1904034F117}"/>
          </ac:picMkLst>
        </pc:picChg>
        <pc:picChg chg="add mod">
          <ac:chgData name="Kendra Dudfield" userId="188c5610-2df7-4da1-90cc-12232edb19d5" providerId="ADAL" clId="{7594DC39-5A36-6041-9031-C1C15D004A0C}" dt="2024-01-25T15:27:05.262" v="3260" actId="1076"/>
          <ac:picMkLst>
            <pc:docMk/>
            <pc:sldMk cId="4145390176" sldId="260"/>
            <ac:picMk id="37" creationId="{389439D0-477E-10B9-DF19-241A83A8B449}"/>
          </ac:picMkLst>
        </pc:picChg>
        <pc:picChg chg="add del mod">
          <ac:chgData name="Kendra Dudfield" userId="188c5610-2df7-4da1-90cc-12232edb19d5" providerId="ADAL" clId="{7594DC39-5A36-6041-9031-C1C15D004A0C}" dt="2024-01-25T15:07:53.367" v="2855" actId="478"/>
          <ac:picMkLst>
            <pc:docMk/>
            <pc:sldMk cId="4145390176" sldId="260"/>
            <ac:picMk id="47" creationId="{BD666280-C195-8339-F5EF-F49D9178FF85}"/>
          </ac:picMkLst>
        </pc:picChg>
        <pc:picChg chg="add mod">
          <ac:chgData name="Kendra Dudfield" userId="188c5610-2df7-4da1-90cc-12232edb19d5" providerId="ADAL" clId="{7594DC39-5A36-6041-9031-C1C15D004A0C}" dt="2024-01-10T17:09:56.981" v="2653" actId="931"/>
          <ac:picMkLst>
            <pc:docMk/>
            <pc:sldMk cId="4145390176" sldId="260"/>
            <ac:picMk id="49" creationId="{DAD7C5F9-A15B-93C6-0FD0-392BF284EE76}"/>
          </ac:picMkLst>
        </pc:picChg>
        <pc:picChg chg="add del mod">
          <ac:chgData name="Kendra Dudfield" userId="188c5610-2df7-4da1-90cc-12232edb19d5" providerId="ADAL" clId="{7594DC39-5A36-6041-9031-C1C15D004A0C}" dt="2024-01-10T17:10:56.287" v="2659" actId="21"/>
          <ac:picMkLst>
            <pc:docMk/>
            <pc:sldMk cId="4145390176" sldId="260"/>
            <ac:picMk id="51" creationId="{B0AF8545-D2BF-375E-572D-BDA0CAAAC845}"/>
          </ac:picMkLst>
        </pc:picChg>
      </pc:sldChg>
      <pc:sldChg chg="add">
        <pc:chgData name="Kendra Dudfield" userId="188c5610-2df7-4da1-90cc-12232edb19d5" providerId="ADAL" clId="{7594DC39-5A36-6041-9031-C1C15D004A0C}" dt="2024-01-25T15:07:36.429" v="2851" actId="2890"/>
        <pc:sldMkLst>
          <pc:docMk/>
          <pc:sldMk cId="3709171909"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idx="1"/>
          </p:nvPr>
        </p:nvSpPr>
        <p:spPr>
          <a:xfrm>
            <a:off x="3850444" y="1"/>
            <a:ext cx="2945659" cy="496332"/>
          </a:xfrm>
          <a:prstGeom prst="rect">
            <a:avLst/>
          </a:prstGeom>
        </p:spPr>
        <p:txBody>
          <a:bodyPr vert="horz" lIns="91431" tIns="45715" rIns="91431" bIns="45715" rtlCol="0"/>
          <a:lstStyle>
            <a:lvl1pPr algn="r">
              <a:defRPr sz="1200"/>
            </a:lvl1pPr>
          </a:lstStyle>
          <a:p>
            <a:fld id="{806318D5-9BFE-454D-A2C0-727D1622C347}" type="datetimeFigureOut">
              <a:rPr lang="en-GB" smtClean="0"/>
              <a:pPr/>
              <a:t>15/02/2024</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31" tIns="45715" rIns="91431" bIns="45715"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31" tIns="45715" rIns="91431"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31" tIns="45715" rIns="91431" bIns="45715" rtlCol="0" anchor="b"/>
          <a:lstStyle>
            <a:lvl1pPr algn="r">
              <a:defRPr sz="1200"/>
            </a:lvl1pPr>
          </a:lstStyle>
          <a:p>
            <a:fld id="{B9C26020-D861-4499-A822-256475AC63BC}" type="slidenum">
              <a:rPr lang="en-GB" smtClean="0"/>
              <a:pPr/>
              <a:t>‹#›</a:t>
            </a:fld>
            <a:endParaRPr lang="en-GB"/>
          </a:p>
        </p:txBody>
      </p:sp>
    </p:spTree>
    <p:extLst>
      <p:ext uri="{BB962C8B-B14F-4D97-AF65-F5344CB8AC3E}">
        <p14:creationId xmlns:p14="http://schemas.microsoft.com/office/powerpoint/2010/main" val="3185130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C26020-D861-4499-A822-256475AC63BC}" type="slidenum">
              <a:rPr lang="en-GB" smtClean="0"/>
              <a:pPr/>
              <a:t>1</a:t>
            </a:fld>
            <a:endParaRPr lang="en-GB"/>
          </a:p>
        </p:txBody>
      </p:sp>
    </p:spTree>
    <p:extLst>
      <p:ext uri="{BB962C8B-B14F-4D97-AF65-F5344CB8AC3E}">
        <p14:creationId xmlns:p14="http://schemas.microsoft.com/office/powerpoint/2010/main" val="2134897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99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951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4E1FCA-D39C-4870-AFBD-2DB6FCA36BDD}" type="datetimeFigureOut">
              <a:rPr lang="en-GB" smtClean="0"/>
              <a:pPr/>
              <a:t>15/02/2024</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96321D-AD6B-49F1-A0DE-08F6E13803B3}" type="slidenum">
              <a:rPr lang="en-GB" smtClean="0"/>
              <a:pPr/>
              <a:t>‹#›</a:t>
            </a:fld>
            <a:endParaRPr lang="en-GB"/>
          </a:p>
        </p:txBody>
      </p:sp>
    </p:spTree>
    <p:extLst>
      <p:ext uri="{BB962C8B-B14F-4D97-AF65-F5344CB8AC3E}">
        <p14:creationId xmlns:p14="http://schemas.microsoft.com/office/powerpoint/2010/main" val="134508202"/>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Teal and gold marbled background">
            <a:extLst>
              <a:ext uri="{FF2B5EF4-FFF2-40B4-BE49-F238E27FC236}">
                <a16:creationId xmlns:a16="http://schemas.microsoft.com/office/drawing/2014/main" id="{F43C0D3E-26E8-A09E-A1E0-42EEF9362BC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1"/>
            <a:ext cx="9986734" cy="6902102"/>
          </a:xfrm>
          <a:prstGeom prst="rect">
            <a:avLst/>
          </a:prstGeom>
        </p:spPr>
      </p:pic>
      <p:sp>
        <p:nvSpPr>
          <p:cNvPr id="32" name="Text Box 2">
            <a:extLst>
              <a:ext uri="{FF2B5EF4-FFF2-40B4-BE49-F238E27FC236}">
                <a16:creationId xmlns:a16="http://schemas.microsoft.com/office/drawing/2014/main" id="{A55BF96C-C9DC-54B9-9605-F1E468688DCF}"/>
              </a:ext>
            </a:extLst>
          </p:cNvPr>
          <p:cNvSpPr txBox="1">
            <a:spLocks/>
          </p:cNvSpPr>
          <p:nvPr/>
        </p:nvSpPr>
        <p:spPr bwMode="auto">
          <a:xfrm>
            <a:off x="39060" y="6237312"/>
            <a:ext cx="4898348" cy="5041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GB" sz="1200" dirty="0">
                <a:solidFill>
                  <a:schemeClr val="bg1"/>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If you would like to attend, please  return the attached attendance form no later than Monday 11</a:t>
            </a:r>
            <a:r>
              <a:rPr lang="en-GB" sz="1200" baseline="30000" dirty="0">
                <a:solidFill>
                  <a:schemeClr val="bg1"/>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th</a:t>
            </a:r>
            <a:r>
              <a:rPr lang="en-GB" sz="1200" dirty="0">
                <a:solidFill>
                  <a:schemeClr val="bg1"/>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 March via email to kendra@portalsafety.co.uk  </a:t>
            </a:r>
          </a:p>
        </p:txBody>
      </p:sp>
      <p:sp>
        <p:nvSpPr>
          <p:cNvPr id="3" name="Text Box 3"/>
          <p:cNvSpPr txBox="1">
            <a:spLocks noChangeArrowheads="1"/>
          </p:cNvSpPr>
          <p:nvPr/>
        </p:nvSpPr>
        <p:spPr bwMode="auto">
          <a:xfrm>
            <a:off x="6268" y="980728"/>
            <a:ext cx="4970172" cy="13629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GB" sz="2000" i="1" dirty="0">
              <a:solidFill>
                <a:schemeClr val="bg1"/>
              </a:solidFill>
              <a:latin typeface="Gabriola" pitchFamily="82" charset="0"/>
              <a:cs typeface="Leelawadee UI Semilight" panose="020B0402040204020203" pitchFamily="34" charset="-34"/>
            </a:endParaRPr>
          </a:p>
          <a:p>
            <a:pPr algn="ctr"/>
            <a:r>
              <a:rPr lang="en-GB" sz="2000" i="1" dirty="0">
                <a:solidFill>
                  <a:schemeClr val="bg1"/>
                </a:solidFill>
                <a:latin typeface="Gabriola" pitchFamily="82" charset="0"/>
                <a:cs typeface="Leelawadee UI Semilight" panose="020B0402040204020203" pitchFamily="34" charset="-34"/>
              </a:rPr>
              <a:t> </a:t>
            </a:r>
            <a:r>
              <a:rPr lang="en-GB" sz="2400" dirty="0">
                <a:solidFill>
                  <a:schemeClr val="bg1"/>
                </a:solidFill>
                <a:latin typeface="Times New Roman" panose="02020603050405020304" pitchFamily="18" charset="0"/>
                <a:cs typeface="Times New Roman" panose="02020603050405020304" pitchFamily="18" charset="0"/>
              </a:rPr>
              <a:t>Cordially invites you to join us at our Luncheon Awards Ceremony</a:t>
            </a:r>
            <a:endParaRPr lang="en-GB" sz="1600" i="1" dirty="0">
              <a:solidFill>
                <a:schemeClr val="bg1"/>
              </a:solidFill>
              <a:effectLst>
                <a:outerShdw blurRad="50800" dist="38100" algn="tr" rotWithShape="0">
                  <a:prstClr val="black">
                    <a:alpha val="40000"/>
                  </a:prstClr>
                </a:outerShdw>
              </a:effectLst>
              <a:latin typeface="Gabriola" panose="04040605051002020D02" pitchFamily="82" charset="0"/>
              <a:cs typeface="Leelawadee UI Semilight" panose="020B0402040204020203" pitchFamily="34" charset="-34"/>
            </a:endParaRPr>
          </a:p>
          <a:p>
            <a:pPr algn="ctr"/>
            <a:endParaRPr lang="en-GB" sz="1050" b="1" i="1" dirty="0">
              <a:solidFill>
                <a:schemeClr val="bg1"/>
              </a:solidFill>
              <a:effectLst>
                <a:outerShdw blurRad="50800" dist="38100" algn="tr" rotWithShape="0">
                  <a:prstClr val="black">
                    <a:alpha val="40000"/>
                  </a:prstClr>
                </a:outerShdw>
              </a:effectLst>
              <a:latin typeface="Gabriola" panose="04040605051002020D02" pitchFamily="82" charset="0"/>
              <a:cs typeface="Leelawadee UI Semilight" panose="020B0402040204020203" pitchFamily="34" charset="-34"/>
            </a:endParaRPr>
          </a:p>
          <a:p>
            <a:pPr algn="ctr"/>
            <a:r>
              <a:rPr lang="en-GB" sz="1200" dirty="0">
                <a:solidFill>
                  <a:schemeClr val="bg1"/>
                </a:solidFill>
                <a:latin typeface="Gabriola" panose="04040605051002020D02" pitchFamily="82" charset="0"/>
                <a:cs typeface="Leelawadee UI Semilight" panose="020B0402040204020203" pitchFamily="34" charset="-34"/>
              </a:rPr>
              <a:t> </a:t>
            </a:r>
          </a:p>
        </p:txBody>
      </p:sp>
      <p:sp>
        <p:nvSpPr>
          <p:cNvPr id="15" name="Rectangle 14">
            <a:extLst>
              <a:ext uri="{FF2B5EF4-FFF2-40B4-BE49-F238E27FC236}">
                <a16:creationId xmlns:a16="http://schemas.microsoft.com/office/drawing/2014/main" id="{5BE82491-0A05-07F5-BEEA-F6DA0B0865CB}"/>
              </a:ext>
            </a:extLst>
          </p:cNvPr>
          <p:cNvSpPr>
            <a:spLocks noGrp="1" noRot="1" noMove="1" noResize="1" noEditPoints="1" noAdjustHandles="1" noChangeArrowheads="1" noChangeShapeType="1"/>
          </p:cNvSpPr>
          <p:nvPr/>
        </p:nvSpPr>
        <p:spPr>
          <a:xfrm>
            <a:off x="-22703" y="0"/>
            <a:ext cx="10008295" cy="6918319"/>
          </a:xfrm>
          <a:prstGeom prst="rect">
            <a:avLst/>
          </a:prstGeom>
          <a:noFill/>
          <a:ln w="50800">
            <a:solidFill>
              <a:srgbClr val="FFD5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814BA35-8D20-03C7-FF38-499CF7D8D874}"/>
              </a:ext>
            </a:extLst>
          </p:cNvPr>
          <p:cNvSpPr>
            <a:spLocks/>
          </p:cNvSpPr>
          <p:nvPr/>
        </p:nvSpPr>
        <p:spPr>
          <a:xfrm>
            <a:off x="-7576" y="116632"/>
            <a:ext cx="4960576" cy="107721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GB" sz="3200" b="1" cap="none" spc="0" dirty="0">
                <a:ln/>
                <a:solidFill>
                  <a:srgbClr val="FDFCB2"/>
                </a:solidFill>
                <a:effectLst/>
                <a:latin typeface="Helvetica" pitchFamily="2" charset="0"/>
              </a:rPr>
              <a:t>North Lincolnshire Health &amp; Safety Group</a:t>
            </a:r>
          </a:p>
        </p:txBody>
      </p:sp>
      <p:grpSp>
        <p:nvGrpSpPr>
          <p:cNvPr id="25" name="Group 24">
            <a:extLst>
              <a:ext uri="{FF2B5EF4-FFF2-40B4-BE49-F238E27FC236}">
                <a16:creationId xmlns:a16="http://schemas.microsoft.com/office/drawing/2014/main" id="{64C36116-0825-6DBF-5B3C-1C2E70CA97C3}"/>
              </a:ext>
            </a:extLst>
          </p:cNvPr>
          <p:cNvGrpSpPr/>
          <p:nvPr/>
        </p:nvGrpSpPr>
        <p:grpSpPr>
          <a:xfrm>
            <a:off x="5147766" y="1484784"/>
            <a:ext cx="4691907" cy="2553169"/>
            <a:chOff x="5147766" y="155751"/>
            <a:chExt cx="4691907" cy="2553169"/>
          </a:xfrm>
        </p:grpSpPr>
        <p:pic>
          <p:nvPicPr>
            <p:cNvPr id="19" name="Picture 18" descr="Teal and gold marbled background">
              <a:extLst>
                <a:ext uri="{FF2B5EF4-FFF2-40B4-BE49-F238E27FC236}">
                  <a16:creationId xmlns:a16="http://schemas.microsoft.com/office/drawing/2014/main" id="{8CA3E72D-DD6D-0EC8-FF53-EAD3C46ADE60}"/>
                </a:ext>
              </a:extLst>
            </p:cNvPr>
            <p:cNvPicPr/>
            <p:nvPr/>
          </p:nvPicPr>
          <p:blipFill>
            <a:blip r:embed="rId3">
              <a:extLst>
                <a:ext uri="{28A0092B-C50C-407E-A947-70E740481C1C}">
                  <a14:useLocalDpi xmlns:a14="http://schemas.microsoft.com/office/drawing/2010/main" val="0"/>
                </a:ext>
              </a:extLst>
            </a:blip>
            <a:stretch>
              <a:fillRect/>
            </a:stretch>
          </p:blipFill>
          <p:spPr>
            <a:xfrm rot="5400000">
              <a:off x="6217135" y="-913618"/>
              <a:ext cx="2553169" cy="4691907"/>
            </a:xfrm>
            <a:prstGeom prst="rect">
              <a:avLst/>
            </a:prstGeom>
            <a:ln w="12700">
              <a:solidFill>
                <a:srgbClr val="FFD579"/>
              </a:solidFill>
            </a:ln>
          </p:spPr>
        </p:pic>
        <p:pic>
          <p:nvPicPr>
            <p:cNvPr id="22" name="Picture 21" descr="A banner with a sun and grass&#10;&#10;Description automatically generated">
              <a:extLst>
                <a:ext uri="{FF2B5EF4-FFF2-40B4-BE49-F238E27FC236}">
                  <a16:creationId xmlns:a16="http://schemas.microsoft.com/office/drawing/2014/main" id="{B8D83F4E-7CF1-7132-FF56-BE89A749B9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7725" y="819404"/>
              <a:ext cx="879838" cy="1290977"/>
            </a:xfrm>
            <a:prstGeom prst="rect">
              <a:avLst/>
            </a:prstGeom>
          </p:spPr>
        </p:pic>
        <p:sp>
          <p:nvSpPr>
            <p:cNvPr id="23" name="TextBox 22">
              <a:extLst>
                <a:ext uri="{FF2B5EF4-FFF2-40B4-BE49-F238E27FC236}">
                  <a16:creationId xmlns:a16="http://schemas.microsoft.com/office/drawing/2014/main" id="{B6757BEF-771E-75AE-9A75-4B2CD687DA3B}"/>
                </a:ext>
              </a:extLst>
            </p:cNvPr>
            <p:cNvSpPr txBox="1"/>
            <p:nvPr/>
          </p:nvSpPr>
          <p:spPr>
            <a:xfrm>
              <a:off x="6258942" y="310731"/>
              <a:ext cx="3416643" cy="2308324"/>
            </a:xfrm>
            <a:prstGeom prst="rect">
              <a:avLst/>
            </a:prstGeom>
            <a:noFill/>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Lindsey Lodge Hospice provides care for adults with life limiting illnesses and aims to provide specialist palliative care for day and inpatients to the highest standard, consisting of symptom management, emotional support and end of life care.</a:t>
              </a:r>
            </a:p>
            <a:p>
              <a:r>
                <a:rPr lang="en-GB" sz="1200" dirty="0">
                  <a:solidFill>
                    <a:schemeClr val="bg1"/>
                  </a:solidFill>
                  <a:latin typeface="Times New Roman" panose="02020603050405020304" pitchFamily="18" charset="0"/>
                  <a:cs typeface="Times New Roman" panose="02020603050405020304" pitchFamily="18" charset="0"/>
                </a:rPr>
                <a:t> </a:t>
              </a:r>
              <a:br>
                <a:rPr lang="en-GB" sz="1200" dirty="0">
                  <a:solidFill>
                    <a:schemeClr val="bg1"/>
                  </a:solidFill>
                  <a:latin typeface="Times New Roman" panose="02020603050405020304" pitchFamily="18" charset="0"/>
                  <a:cs typeface="Times New Roman" panose="02020603050405020304" pitchFamily="18" charset="0"/>
                </a:rPr>
              </a:br>
              <a:r>
                <a:rPr lang="en-GB" sz="1200" dirty="0">
                  <a:solidFill>
                    <a:schemeClr val="bg1"/>
                  </a:solidFill>
                  <a:latin typeface="Times New Roman" panose="02020603050405020304" pitchFamily="18" charset="0"/>
                  <a:cs typeface="Times New Roman" panose="02020603050405020304" pitchFamily="18" charset="0"/>
                </a:rPr>
                <a:t>They provide a wide range of services including symptom management, physiotherapy and a lymphoedema service.  As well as complimentary therapy, nursing and practical care, emergency care, end of life care, and bereavement and family support services.</a:t>
              </a:r>
            </a:p>
          </p:txBody>
        </p:sp>
      </p:grpSp>
      <p:grpSp>
        <p:nvGrpSpPr>
          <p:cNvPr id="37" name="Group 36">
            <a:extLst>
              <a:ext uri="{FF2B5EF4-FFF2-40B4-BE49-F238E27FC236}">
                <a16:creationId xmlns:a16="http://schemas.microsoft.com/office/drawing/2014/main" id="{883BFD45-3F0E-E221-947A-890E0F8D26F3}"/>
              </a:ext>
            </a:extLst>
          </p:cNvPr>
          <p:cNvGrpSpPr/>
          <p:nvPr/>
        </p:nvGrpSpPr>
        <p:grpSpPr>
          <a:xfrm>
            <a:off x="5151000" y="4185491"/>
            <a:ext cx="4691907" cy="2553169"/>
            <a:chOff x="5151000" y="4185491"/>
            <a:chExt cx="4691907" cy="2553169"/>
          </a:xfrm>
        </p:grpSpPr>
        <p:pic>
          <p:nvPicPr>
            <p:cNvPr id="24" name="Picture 23" descr="Teal and gold marbled background">
              <a:extLst>
                <a:ext uri="{FF2B5EF4-FFF2-40B4-BE49-F238E27FC236}">
                  <a16:creationId xmlns:a16="http://schemas.microsoft.com/office/drawing/2014/main" id="{A9334555-D1DC-6C88-A969-8D9792464088}"/>
                </a:ext>
              </a:extLst>
            </p:cNvPr>
            <p:cNvPicPr/>
            <p:nvPr/>
          </p:nvPicPr>
          <p:blipFill>
            <a:blip r:embed="rId3">
              <a:extLst>
                <a:ext uri="{28A0092B-C50C-407E-A947-70E740481C1C}">
                  <a14:useLocalDpi xmlns:a14="http://schemas.microsoft.com/office/drawing/2010/main" val="0"/>
                </a:ext>
              </a:extLst>
            </a:blip>
            <a:stretch>
              <a:fillRect/>
            </a:stretch>
          </p:blipFill>
          <p:spPr>
            <a:xfrm rot="5400000">
              <a:off x="6220369" y="3116122"/>
              <a:ext cx="2553169" cy="4691907"/>
            </a:xfrm>
            <a:prstGeom prst="rect">
              <a:avLst/>
            </a:prstGeom>
            <a:ln w="12700">
              <a:solidFill>
                <a:srgbClr val="FFD579"/>
              </a:solidFill>
            </a:ln>
          </p:spPr>
        </p:pic>
        <p:pic>
          <p:nvPicPr>
            <p:cNvPr id="26" name="Graphic 25">
              <a:extLst>
                <a:ext uri="{FF2B5EF4-FFF2-40B4-BE49-F238E27FC236}">
                  <a16:creationId xmlns:a16="http://schemas.microsoft.com/office/drawing/2014/main" id="{3BEA83B5-9535-70F8-B2C8-A7F04ECA7E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89143" y="4317632"/>
              <a:ext cx="2440468" cy="351205"/>
            </a:xfrm>
            <a:prstGeom prst="rect">
              <a:avLst/>
            </a:prstGeom>
          </p:spPr>
        </p:pic>
        <p:sp>
          <p:nvSpPr>
            <p:cNvPr id="28" name="Text Box 2">
              <a:extLst>
                <a:ext uri="{FF2B5EF4-FFF2-40B4-BE49-F238E27FC236}">
                  <a16:creationId xmlns:a16="http://schemas.microsoft.com/office/drawing/2014/main" id="{975A1ABE-DC27-92C8-E8E4-FE44DC225581}"/>
                </a:ext>
              </a:extLst>
            </p:cNvPr>
            <p:cNvSpPr txBox="1">
              <a:spLocks noChangeArrowheads="1"/>
            </p:cNvSpPr>
            <p:nvPr/>
          </p:nvSpPr>
          <p:spPr bwMode="auto">
            <a:xfrm>
              <a:off x="5244878" y="4799668"/>
              <a:ext cx="4497062" cy="1938992"/>
            </a:xfrm>
            <a:prstGeom prst="rect">
              <a:avLst/>
            </a:prstGeom>
            <a:noFill/>
          </p:spPr>
          <p:txBody>
            <a:bodyPr wrap="square" rtlCol="0">
              <a:spAutoFit/>
            </a:bodyPr>
            <a:lstStyle>
              <a:defPPr>
                <a:defRPr lang="en-US"/>
              </a:defPPr>
              <a:lvl1pPr algn="ctr">
                <a:defRPr sz="1200" b="1">
                  <a:latin typeface="Helvetica" pitchFamily="2" charset="0"/>
                  <a:cs typeface="Leelawadee UI Semilight" panose="020B0402040204020203" pitchFamily="34" charset="-34"/>
                </a:defRPr>
              </a:lvl1pPr>
            </a:lstStyle>
            <a:p>
              <a:pPr algn="l"/>
              <a:r>
                <a:rPr lang="en-GB" b="0" dirty="0">
                  <a:solidFill>
                    <a:schemeClr val="bg1"/>
                  </a:solidFill>
                  <a:latin typeface="Times New Roman" panose="02020603050405020304" pitchFamily="18" charset="0"/>
                  <a:cs typeface="Times New Roman" panose="02020603050405020304" pitchFamily="18" charset="0"/>
                </a:rPr>
                <a:t>A </a:t>
              </a:r>
              <a:r>
                <a:rPr lang="en-GB" b="0" i="0" u="none" strike="noStrike" dirty="0">
                  <a:solidFill>
                    <a:schemeClr val="bg1"/>
                  </a:solidFill>
                  <a:effectLst/>
                  <a:latin typeface="Times New Roman" panose="02020603050405020304" pitchFamily="18" charset="0"/>
                  <a:cs typeface="Times New Roman" panose="02020603050405020304" pitchFamily="18" charset="0"/>
                </a:rPr>
                <a:t>team of doctors and paramedics carry life-saving equipment on board the helicopter and critical care cars</a:t>
              </a:r>
              <a:r>
                <a:rPr lang="en-GB" b="0" dirty="0">
                  <a:solidFill>
                    <a:schemeClr val="bg1"/>
                  </a:solidFill>
                  <a:latin typeface="Times New Roman" panose="02020603050405020304" pitchFamily="18" charset="0"/>
                  <a:cs typeface="Times New Roman" panose="02020603050405020304" pitchFamily="18" charset="0"/>
                </a:rPr>
                <a:t>.  This</a:t>
              </a:r>
              <a:r>
                <a:rPr lang="en-GB" b="0" i="0" u="none" strike="noStrike" dirty="0">
                  <a:solidFill>
                    <a:schemeClr val="bg1"/>
                  </a:solidFill>
                  <a:effectLst/>
                  <a:latin typeface="Times New Roman" panose="02020603050405020304" pitchFamily="18" charset="0"/>
                  <a:cs typeface="Times New Roman" panose="02020603050405020304" pitchFamily="18" charset="0"/>
                </a:rPr>
                <a:t> means they take an emergency department directly to the scene of some of the most serious incidents in Lincolnshire &amp; Nottinghamshire. </a:t>
              </a:r>
              <a:r>
                <a:rPr lang="en-GB" b="0" dirty="0">
                  <a:solidFill>
                    <a:schemeClr val="bg1"/>
                  </a:solidFill>
                  <a:latin typeface="Times New Roman" panose="02020603050405020304" pitchFamily="18" charset="0"/>
                  <a:cs typeface="Times New Roman" panose="02020603050405020304" pitchFamily="18" charset="0"/>
                </a:rPr>
                <a:t>Their</a:t>
              </a:r>
              <a:r>
                <a:rPr lang="en-GB" b="0" i="0" u="none" strike="noStrike" dirty="0">
                  <a:solidFill>
                    <a:schemeClr val="bg1"/>
                  </a:solidFill>
                  <a:effectLst/>
                  <a:latin typeface="Times New Roman" panose="02020603050405020304" pitchFamily="18" charset="0"/>
                  <a:cs typeface="Times New Roman" panose="02020603050405020304" pitchFamily="18" charset="0"/>
                </a:rPr>
                <a:t> crews work closely with the ambulance service, first responders, Police, Fire &amp; Rescue and other emergency services such as HM Coastguard.  </a:t>
              </a:r>
            </a:p>
            <a:p>
              <a:pPr algn="l"/>
              <a:endParaRPr lang="en-GB" b="0" dirty="0">
                <a:solidFill>
                  <a:schemeClr val="bg1"/>
                </a:solidFill>
                <a:latin typeface="Times New Roman" panose="02020603050405020304" pitchFamily="18" charset="0"/>
                <a:cs typeface="Times New Roman" panose="02020603050405020304" pitchFamily="18" charset="0"/>
              </a:endParaRPr>
            </a:p>
            <a:p>
              <a:pPr algn="l"/>
              <a:r>
                <a:rPr lang="en-GB" b="0" i="0" u="none" strike="noStrike" dirty="0">
                  <a:solidFill>
                    <a:schemeClr val="bg1"/>
                  </a:solidFill>
                  <a:effectLst/>
                  <a:latin typeface="Times New Roman" panose="02020603050405020304" pitchFamily="18" charset="0"/>
                  <a:cs typeface="Times New Roman" panose="02020603050405020304" pitchFamily="18" charset="0"/>
                </a:rPr>
                <a:t>Whether beachside, roadside or in the countryside, day or night, they are by your side when you need them the most</a:t>
              </a:r>
              <a:r>
                <a:rPr lang="en-GB" b="1" i="0" u="none" strike="noStrike" dirty="0">
                  <a:solidFill>
                    <a:schemeClr val="bg1"/>
                  </a:solidFill>
                  <a:effectLst/>
                  <a:latin typeface="Times New Roman" panose="02020603050405020304" pitchFamily="18" charset="0"/>
                  <a:cs typeface="Times New Roman" panose="02020603050405020304" pitchFamily="18" charset="0"/>
                </a:rPr>
                <a:t>.</a:t>
              </a:r>
              <a:endParaRPr lang="en-GB" b="0" i="0" u="none" strike="noStrike" dirty="0">
                <a:solidFill>
                  <a:schemeClr val="bg1"/>
                </a:solidFill>
                <a:effectLst/>
                <a:latin typeface="Times New Roman" panose="02020603050405020304" pitchFamily="18" charset="0"/>
                <a:cs typeface="Times New Roman" panose="02020603050405020304" pitchFamily="18" charset="0"/>
              </a:endParaRPr>
            </a:p>
            <a:p>
              <a:pPr algn="l"/>
              <a:endParaRPr lang="en-GB" b="0" dirty="0">
                <a:solidFill>
                  <a:schemeClr val="bg1"/>
                </a:solidFill>
                <a:latin typeface="Times New Roman" panose="02020603050405020304" pitchFamily="18" charset="0"/>
                <a:cs typeface="Times New Roman" panose="02020603050405020304" pitchFamily="18" charset="0"/>
              </a:endParaRPr>
            </a:p>
          </p:txBody>
        </p:sp>
      </p:grpSp>
      <p:sp>
        <p:nvSpPr>
          <p:cNvPr id="29" name="TextBox 28">
            <a:extLst>
              <a:ext uri="{FF2B5EF4-FFF2-40B4-BE49-F238E27FC236}">
                <a16:creationId xmlns:a16="http://schemas.microsoft.com/office/drawing/2014/main" id="{3EAE2AB4-3687-18C9-42C6-18DA5D053543}"/>
              </a:ext>
            </a:extLst>
          </p:cNvPr>
          <p:cNvSpPr txBox="1"/>
          <p:nvPr/>
        </p:nvSpPr>
        <p:spPr>
          <a:xfrm>
            <a:off x="5144007" y="233004"/>
            <a:ext cx="4698900" cy="1692771"/>
          </a:xfrm>
          <a:prstGeom prst="rect">
            <a:avLst/>
          </a:prstGeom>
          <a:noFill/>
        </p:spPr>
        <p:txBody>
          <a:bodyPr wrap="square" rtlCol="0">
            <a:spAutoFit/>
          </a:bodyPr>
          <a:lstStyle/>
          <a:p>
            <a:pPr algn="ctr"/>
            <a:r>
              <a:rPr lang="en-GB" sz="1600" dirty="0">
                <a:solidFill>
                  <a:schemeClr val="bg1"/>
                </a:solidFill>
                <a:latin typeface="new-hero"/>
                <a:cs typeface="Leelawadee UI Semilight" panose="020B0402040204020203" pitchFamily="34" charset="-34"/>
              </a:rPr>
              <a:t>Any proceeds</a:t>
            </a:r>
            <a:r>
              <a:rPr lang="en-GB" sz="1600" b="1" dirty="0">
                <a:solidFill>
                  <a:schemeClr val="bg1"/>
                </a:solidFill>
                <a:latin typeface="Gabriola" pitchFamily="82" charset="0"/>
                <a:cs typeface="Leelawadee UI Semilight" panose="020B0402040204020203" pitchFamily="34" charset="-34"/>
              </a:rPr>
              <a:t> </a:t>
            </a:r>
            <a:r>
              <a:rPr lang="en-GB" sz="1600" dirty="0">
                <a:solidFill>
                  <a:schemeClr val="bg1"/>
                </a:solidFill>
                <a:latin typeface="new-hero"/>
                <a:cs typeface="Leelawadee UI Semilight" panose="020B0402040204020203" pitchFamily="34" charset="-34"/>
              </a:rPr>
              <a:t>from the event will be donated to the charities detailed below.  Making this a great opportunity to network, raise your company profile, and raise money for local charities</a:t>
            </a:r>
          </a:p>
          <a:p>
            <a:pPr algn="ctr"/>
            <a:endParaRPr lang="en-GB" sz="2000" b="1" dirty="0">
              <a:solidFill>
                <a:schemeClr val="bg1"/>
              </a:solidFill>
              <a:latin typeface="Gabriola" pitchFamily="82" charset="0"/>
              <a:cs typeface="Leelawadee UI Semilight" panose="020B0402040204020203" pitchFamily="34" charset="-34"/>
            </a:endParaRPr>
          </a:p>
          <a:p>
            <a:pPr algn="ctr"/>
            <a:r>
              <a:rPr lang="en-GB" sz="2000" b="1" dirty="0">
                <a:solidFill>
                  <a:schemeClr val="bg1"/>
                </a:solidFill>
                <a:latin typeface="Gabriola" pitchFamily="82" charset="0"/>
                <a:cs typeface="Leelawadee UI Semilight" panose="020B0402040204020203" pitchFamily="34" charset="-34"/>
              </a:rPr>
              <a:t>  </a:t>
            </a:r>
          </a:p>
        </p:txBody>
      </p:sp>
      <p:pic>
        <p:nvPicPr>
          <p:cNvPr id="31" name="Picture 30" descr="Teal and gold marbled background">
            <a:extLst>
              <a:ext uri="{FF2B5EF4-FFF2-40B4-BE49-F238E27FC236}">
                <a16:creationId xmlns:a16="http://schemas.microsoft.com/office/drawing/2014/main" id="{80CF0AC1-444F-0DBE-2276-BE8255951946}"/>
              </a:ext>
            </a:extLst>
          </p:cNvPr>
          <p:cNvPicPr/>
          <p:nvPr/>
        </p:nvPicPr>
        <p:blipFill>
          <a:blip r:embed="rId3">
            <a:extLst>
              <a:ext uri="{28A0092B-C50C-407E-A947-70E740481C1C}">
                <a14:useLocalDpi xmlns:a14="http://schemas.microsoft.com/office/drawing/2010/main" val="0"/>
              </a:ext>
            </a:extLst>
          </a:blip>
          <a:stretch>
            <a:fillRect/>
          </a:stretch>
        </p:blipFill>
        <p:spPr>
          <a:xfrm rot="5400000">
            <a:off x="1413148" y="852379"/>
            <a:ext cx="2162898" cy="4994428"/>
          </a:xfrm>
          <a:prstGeom prst="rect">
            <a:avLst/>
          </a:prstGeom>
          <a:ln w="12700">
            <a:solidFill>
              <a:srgbClr val="FFD579"/>
            </a:solidFill>
          </a:ln>
        </p:spPr>
      </p:pic>
      <p:sp>
        <p:nvSpPr>
          <p:cNvPr id="30" name="Text Box 3">
            <a:extLst>
              <a:ext uri="{FF2B5EF4-FFF2-40B4-BE49-F238E27FC236}">
                <a16:creationId xmlns:a16="http://schemas.microsoft.com/office/drawing/2014/main" id="{7FA72A21-7E1F-91CC-E9D1-ACC0F9ADB217}"/>
              </a:ext>
            </a:extLst>
          </p:cNvPr>
          <p:cNvSpPr txBox="1">
            <a:spLocks noChangeArrowheads="1"/>
          </p:cNvSpPr>
          <p:nvPr/>
        </p:nvSpPr>
        <p:spPr bwMode="auto">
          <a:xfrm>
            <a:off x="-15552" y="2060848"/>
            <a:ext cx="4970172" cy="10282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GB" sz="2000" i="1" dirty="0">
              <a:solidFill>
                <a:schemeClr val="bg1"/>
              </a:solidFill>
              <a:latin typeface="Gabriola" pitchFamily="82" charset="0"/>
              <a:cs typeface="Leelawadee UI Semilight" panose="020B0402040204020203" pitchFamily="34" charset="-34"/>
            </a:endParaRPr>
          </a:p>
          <a:p>
            <a:pPr algn="ctr"/>
            <a:r>
              <a:rPr lang="en-GB" sz="2000" i="1" dirty="0">
                <a:solidFill>
                  <a:schemeClr val="bg1"/>
                </a:solidFill>
                <a:latin typeface="Gabriola" pitchFamily="82" charset="0"/>
                <a:cs typeface="Leelawadee UI Semilight" panose="020B0402040204020203" pitchFamily="34" charset="-34"/>
              </a:rPr>
              <a:t> </a:t>
            </a:r>
            <a:r>
              <a:rPr lang="en-GB" sz="2400" dirty="0">
                <a:solidFill>
                  <a:schemeClr val="bg1"/>
                </a:solidFill>
                <a:latin typeface="Times New Roman" panose="02020603050405020304" pitchFamily="18" charset="0"/>
                <a:cs typeface="Times New Roman" panose="02020603050405020304" pitchFamily="18" charset="0"/>
              </a:rPr>
              <a:t>Friday 22</a:t>
            </a:r>
            <a:r>
              <a:rPr lang="en-GB" sz="2400" baseline="30000" dirty="0">
                <a:solidFill>
                  <a:schemeClr val="bg1"/>
                </a:solidFill>
                <a:latin typeface="Times New Roman" panose="02020603050405020304" pitchFamily="18" charset="0"/>
                <a:cs typeface="Times New Roman" panose="02020603050405020304" pitchFamily="18" charset="0"/>
              </a:rPr>
              <a:t>nd</a:t>
            </a:r>
            <a:r>
              <a:rPr lang="en-GB" sz="2400" dirty="0">
                <a:solidFill>
                  <a:schemeClr val="bg1"/>
                </a:solidFill>
                <a:latin typeface="Times New Roman" panose="02020603050405020304" pitchFamily="18" charset="0"/>
                <a:cs typeface="Times New Roman" panose="02020603050405020304" pitchFamily="18" charset="0"/>
              </a:rPr>
              <a:t> March 24</a:t>
            </a:r>
            <a:endParaRPr lang="en-GB" sz="2400" dirty="0">
              <a:solidFill>
                <a:schemeClr val="bg1"/>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p>
            <a:pPr algn="ctr"/>
            <a:r>
              <a:rPr lang="en-GB" sz="700" b="1" dirty="0">
                <a:solidFill>
                  <a:schemeClr val="bg1"/>
                </a:solidFill>
                <a:effectLst>
                  <a:outerShdw blurRad="50800" dist="38100" algn="tr" rotWithShape="0">
                    <a:prstClr val="black">
                      <a:alpha val="40000"/>
                    </a:prstClr>
                  </a:outerShdw>
                </a:effectLst>
                <a:latin typeface="Gabriola" panose="04040605051002020D02" pitchFamily="82" charset="0"/>
                <a:cs typeface="Leelawadee UI Semilight" panose="020B0402040204020203" pitchFamily="34" charset="-34"/>
              </a:rPr>
              <a:t> </a:t>
            </a:r>
            <a:endParaRPr lang="en-GB" sz="1600" i="1" dirty="0">
              <a:solidFill>
                <a:schemeClr val="bg1"/>
              </a:solidFill>
              <a:effectLst>
                <a:outerShdw blurRad="50800" dist="38100" algn="tr" rotWithShape="0">
                  <a:prstClr val="black">
                    <a:alpha val="40000"/>
                  </a:prstClr>
                </a:outerShdw>
              </a:effectLst>
              <a:latin typeface="Gabriola" panose="04040605051002020D02" pitchFamily="82" charset="0"/>
              <a:cs typeface="Leelawadee UI Semilight" panose="020B0402040204020203" pitchFamily="34" charset="-34"/>
            </a:endParaRPr>
          </a:p>
          <a:p>
            <a:pPr algn="ctr"/>
            <a:endParaRPr lang="en-GB" sz="1050" b="1" i="1" dirty="0">
              <a:solidFill>
                <a:schemeClr val="bg1"/>
              </a:solidFill>
              <a:effectLst>
                <a:outerShdw blurRad="50800" dist="38100" algn="tr" rotWithShape="0">
                  <a:prstClr val="black">
                    <a:alpha val="40000"/>
                  </a:prstClr>
                </a:outerShdw>
              </a:effectLst>
              <a:latin typeface="Gabriola" panose="04040605051002020D02" pitchFamily="82" charset="0"/>
              <a:cs typeface="Leelawadee UI Semilight" panose="020B0402040204020203" pitchFamily="34" charset="-34"/>
            </a:endParaRPr>
          </a:p>
          <a:p>
            <a:pPr algn="ctr"/>
            <a:r>
              <a:rPr lang="en-GB" sz="1200" dirty="0">
                <a:solidFill>
                  <a:schemeClr val="bg1"/>
                </a:solidFill>
                <a:latin typeface="Gabriola" panose="04040605051002020D02" pitchFamily="82" charset="0"/>
                <a:cs typeface="Leelawadee UI Semilight" panose="020B0402040204020203" pitchFamily="34" charset="-34"/>
              </a:rPr>
              <a:t> </a:t>
            </a:r>
          </a:p>
        </p:txBody>
      </p:sp>
      <p:sp>
        <p:nvSpPr>
          <p:cNvPr id="2" name="TextBox 1">
            <a:extLst>
              <a:ext uri="{FF2B5EF4-FFF2-40B4-BE49-F238E27FC236}">
                <a16:creationId xmlns:a16="http://schemas.microsoft.com/office/drawing/2014/main" id="{4DA28A70-7CE4-EF98-9B39-659F20C1FE24}"/>
              </a:ext>
            </a:extLst>
          </p:cNvPr>
          <p:cNvSpPr txBox="1"/>
          <p:nvPr/>
        </p:nvSpPr>
        <p:spPr>
          <a:xfrm>
            <a:off x="-7576" y="2996952"/>
            <a:ext cx="4976440" cy="584775"/>
          </a:xfrm>
          <a:prstGeom prst="rect">
            <a:avLst/>
          </a:prstGeom>
          <a:noFill/>
        </p:spPr>
        <p:txBody>
          <a:bodyPr wrap="square" rtlCol="0">
            <a:spAutoFit/>
          </a:bodyPr>
          <a:lstStyle/>
          <a:p>
            <a:pPr algn="ctr"/>
            <a:r>
              <a:rPr lang="en-GB" sz="1600" dirty="0">
                <a:solidFill>
                  <a:schemeClr val="bg1"/>
                </a:solidFill>
                <a:effectLst/>
                <a:latin typeface="Times New Roman" panose="02020603050405020304" pitchFamily="18" charset="0"/>
                <a:ea typeface="Times New Roman" panose="02020603050405020304" pitchFamily="18" charset="0"/>
              </a:rPr>
              <a:t>Arrival 12 noon until 3.30pm</a:t>
            </a:r>
          </a:p>
          <a:p>
            <a:pPr algn="ctr"/>
            <a:endParaRPr lang="en-GB" sz="1600" dirty="0">
              <a:solidFill>
                <a:schemeClr val="bg1"/>
              </a:solidFill>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506225F9-9CC8-396C-A89C-EE20E1E82ED7}"/>
              </a:ext>
            </a:extLst>
          </p:cNvPr>
          <p:cNvSpPr txBox="1"/>
          <p:nvPr/>
        </p:nvSpPr>
        <p:spPr>
          <a:xfrm>
            <a:off x="-15552" y="3348281"/>
            <a:ext cx="4929743" cy="584775"/>
          </a:xfrm>
          <a:prstGeom prst="rect">
            <a:avLst/>
          </a:prstGeom>
          <a:noFill/>
        </p:spPr>
        <p:txBody>
          <a:bodyPr wrap="square" rtlCol="0">
            <a:spAutoFit/>
          </a:bodyPr>
          <a:lstStyle/>
          <a:p>
            <a:pPr algn="ctr"/>
            <a:r>
              <a:rPr lang="en-GB" sz="1600" dirty="0">
                <a:solidFill>
                  <a:schemeClr val="bg1"/>
                </a:solidFill>
                <a:effectLst/>
                <a:latin typeface="Times New Roman" panose="02020603050405020304" pitchFamily="18" charset="0"/>
                <a:ea typeface="Times New Roman" panose="02020603050405020304" pitchFamily="18" charset="0"/>
              </a:rPr>
              <a:t>at</a:t>
            </a:r>
          </a:p>
          <a:p>
            <a:pPr algn="ctr"/>
            <a:endParaRPr lang="en-GB" sz="1600" dirty="0">
              <a:solidFill>
                <a:schemeClr val="bg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4E248C81-93D8-516A-ADF9-58C7A855E8D0}"/>
              </a:ext>
            </a:extLst>
          </p:cNvPr>
          <p:cNvSpPr txBox="1"/>
          <p:nvPr/>
        </p:nvSpPr>
        <p:spPr>
          <a:xfrm>
            <a:off x="-15552" y="3678123"/>
            <a:ext cx="4929743" cy="830997"/>
          </a:xfrm>
          <a:prstGeom prst="rect">
            <a:avLst/>
          </a:prstGeom>
          <a:noFill/>
        </p:spPr>
        <p:txBody>
          <a:bodyPr wrap="square" rtlCol="0">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The Wortley House Hotel</a:t>
            </a:r>
          </a:p>
          <a:p>
            <a:pPr algn="ctr"/>
            <a:r>
              <a:rPr lang="en-US" sz="1600" dirty="0">
                <a:solidFill>
                  <a:schemeClr val="bg1"/>
                </a:solidFill>
                <a:latin typeface="Times New Roman" panose="02020603050405020304" pitchFamily="18" charset="0"/>
                <a:cs typeface="Times New Roman" panose="02020603050405020304" pitchFamily="18" charset="0"/>
              </a:rPr>
              <a:t>Rowland Road, Scunthorpe, DN16 1SU</a:t>
            </a:r>
          </a:p>
          <a:p>
            <a:pPr algn="ctr"/>
            <a:endParaRPr lang="en-GB" sz="1600" dirty="0">
              <a:solidFill>
                <a:schemeClr val="bg1"/>
              </a:solidFill>
              <a:effectLst/>
              <a:latin typeface="Times New Roman" panose="02020603050405020304" pitchFamily="18" charset="0"/>
              <a:ea typeface="Times New Roman" panose="02020603050405020304" pitchFamily="18" charset="0"/>
            </a:endParaRPr>
          </a:p>
        </p:txBody>
      </p:sp>
      <p:sp>
        <p:nvSpPr>
          <p:cNvPr id="43" name="Rectangle 42">
            <a:extLst>
              <a:ext uri="{FF2B5EF4-FFF2-40B4-BE49-F238E27FC236}">
                <a16:creationId xmlns:a16="http://schemas.microsoft.com/office/drawing/2014/main" id="{049D0096-1A6A-8420-8A08-F437153FE339}"/>
              </a:ext>
            </a:extLst>
          </p:cNvPr>
          <p:cNvSpPr>
            <a:spLocks/>
          </p:cNvSpPr>
          <p:nvPr/>
        </p:nvSpPr>
        <p:spPr>
          <a:xfrm>
            <a:off x="4953008" y="0"/>
            <a:ext cx="72000" cy="6918319"/>
          </a:xfrm>
          <a:prstGeom prst="rect">
            <a:avLst/>
          </a:prstGeom>
          <a:blipFill>
            <a:blip r:embed="rId7"/>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B921F1C-86C9-8D94-61F9-33845760A2BD}"/>
              </a:ext>
            </a:extLst>
          </p:cNvPr>
          <p:cNvSpPr txBox="1"/>
          <p:nvPr/>
        </p:nvSpPr>
        <p:spPr>
          <a:xfrm>
            <a:off x="-13351" y="4534088"/>
            <a:ext cx="5038359" cy="163121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algn="ctr">
              <a:defRPr sz="3200" b="1" cap="none" spc="0">
                <a:ln/>
                <a:solidFill>
                  <a:srgbClr val="FDFCB2"/>
                </a:solidFill>
                <a:effectLst/>
                <a:latin typeface="Helvetica" pitchFamily="2" charset="0"/>
              </a:defRPr>
            </a:lvl1pPr>
          </a:lstStyle>
          <a:p>
            <a:r>
              <a:rPr lang="en-GB" sz="2000" dirty="0"/>
              <a:t>Councillor Janet </a:t>
            </a:r>
            <a:r>
              <a:rPr lang="en-GB" sz="2000" dirty="0" err="1"/>
              <a:t>Longcake</a:t>
            </a:r>
            <a:r>
              <a:rPr lang="en-GB" sz="2000" dirty="0"/>
              <a:t> together with the group president, will announce and present the Annual Safety Award and the Award for Outstanding Achievement following a light luncheon</a:t>
            </a:r>
          </a:p>
        </p:txBody>
      </p:sp>
    </p:spTree>
    <p:extLst>
      <p:ext uri="{BB962C8B-B14F-4D97-AF65-F5344CB8AC3E}">
        <p14:creationId xmlns:p14="http://schemas.microsoft.com/office/powerpoint/2010/main" val="3853174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1680</TotalTime>
  <Words>311</Words>
  <Application>Microsoft Macintosh PowerPoint</Application>
  <PresentationFormat>A4 Paper (210x297 mm)</PresentationFormat>
  <Paragraphs>25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Helvetica</vt:lpstr>
      <vt:lpstr>new-hero</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Last</dc:creator>
  <cp:lastModifiedBy>Kendra Dudfield</cp:lastModifiedBy>
  <cp:revision>115</cp:revision>
  <cp:lastPrinted>2024-01-11T10:49:35Z</cp:lastPrinted>
  <dcterms:created xsi:type="dcterms:W3CDTF">2013-09-19T20:57:03Z</dcterms:created>
  <dcterms:modified xsi:type="dcterms:W3CDTF">2024-02-15T12:20:40Z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f19a60f-3cd6-4d31-8366-c411da9e26d1_Enabled">
    <vt:lpwstr>true</vt:lpwstr>
  </property>
  <property fmtid="{D5CDD505-2E9C-101B-9397-08002B2CF9AE}" pid="3" name="MSIP_Label_3f19a60f-3cd6-4d31-8366-c411da9e26d1_SetDate">
    <vt:lpwstr>2022-10-11T09:35:07Z</vt:lpwstr>
  </property>
  <property fmtid="{D5CDD505-2E9C-101B-9397-08002B2CF9AE}" pid="4" name="MSIP_Label_3f19a60f-3cd6-4d31-8366-c411da9e26d1_Method">
    <vt:lpwstr>Privileged</vt:lpwstr>
  </property>
  <property fmtid="{D5CDD505-2E9C-101B-9397-08002B2CF9AE}" pid="5" name="MSIP_Label_3f19a60f-3cd6-4d31-8366-c411da9e26d1_Name">
    <vt:lpwstr>Public</vt:lpwstr>
  </property>
  <property fmtid="{D5CDD505-2E9C-101B-9397-08002B2CF9AE}" pid="6" name="MSIP_Label_3f19a60f-3cd6-4d31-8366-c411da9e26d1_SiteId">
    <vt:lpwstr>85531b2d-bc0f-4189-b9f1-74140509dc67</vt:lpwstr>
  </property>
  <property fmtid="{D5CDD505-2E9C-101B-9397-08002B2CF9AE}" pid="7" name="MSIP_Label_3f19a60f-3cd6-4d31-8366-c411da9e26d1_ActionId">
    <vt:lpwstr>91444fd9-57e3-4aff-9f17-18fe03337522</vt:lpwstr>
  </property>
  <property fmtid="{D5CDD505-2E9C-101B-9397-08002B2CF9AE}" pid="8" name="MSIP_Label_3f19a60f-3cd6-4d31-8366-c411da9e26d1_ContentBits">
    <vt:lpwstr>0</vt:lpwstr>
  </property>
</Properties>
</file>